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11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31356-FA35-46AC-816F-3B81C2DDFEC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A5FD5-A9A0-435C-8750-23E134F753FC}">
      <dgm:prSet phldrT="[Текст]"/>
      <dgm:spPr/>
      <dgm:t>
        <a:bodyPr/>
        <a:lstStyle/>
        <a:p>
          <a:r>
            <a:rPr lang="uk-UA" dirty="0" smtClean="0"/>
            <a:t>виховати інтерес та любов до усної народної творчості</a:t>
          </a:r>
          <a:endParaRPr lang="ru-RU" dirty="0"/>
        </a:p>
      </dgm:t>
    </dgm:pt>
    <dgm:pt modelId="{B11FB5E2-03C3-46CA-AF09-D758A81CA0AC}" type="parTrans" cxnId="{0D9C8A44-89ED-4AF0-BBEF-2D964D4F8AD9}">
      <dgm:prSet/>
      <dgm:spPr/>
      <dgm:t>
        <a:bodyPr/>
        <a:lstStyle/>
        <a:p>
          <a:endParaRPr lang="ru-RU"/>
        </a:p>
      </dgm:t>
    </dgm:pt>
    <dgm:pt modelId="{4A27A4B8-A19C-4481-98F6-3E4B04E511B6}" type="sibTrans" cxnId="{0D9C8A44-89ED-4AF0-BBEF-2D964D4F8AD9}">
      <dgm:prSet/>
      <dgm:spPr/>
      <dgm:t>
        <a:bodyPr/>
        <a:lstStyle/>
        <a:p>
          <a:endParaRPr lang="ru-RU"/>
        </a:p>
      </dgm:t>
    </dgm:pt>
    <dgm:pt modelId="{A18A28DB-6CF5-48A7-8A4C-392ECBCAB0CD}">
      <dgm:prSet phldrT="[Текст]"/>
      <dgm:spPr/>
      <dgm:t>
        <a:bodyPr/>
        <a:lstStyle/>
        <a:p>
          <a:r>
            <a:rPr lang="uk-UA" dirty="0" smtClean="0"/>
            <a:t>сформувати навички дітей  слухати і розуміти</a:t>
          </a:r>
          <a:endParaRPr lang="ru-RU" dirty="0"/>
        </a:p>
      </dgm:t>
    </dgm:pt>
    <dgm:pt modelId="{16D74099-A4CE-40E7-8688-949FC9FAD504}" type="parTrans" cxnId="{8B761F85-A8E2-4B33-9E15-9625E0C88A51}">
      <dgm:prSet/>
      <dgm:spPr/>
      <dgm:t>
        <a:bodyPr/>
        <a:lstStyle/>
        <a:p>
          <a:endParaRPr lang="ru-RU"/>
        </a:p>
      </dgm:t>
    </dgm:pt>
    <dgm:pt modelId="{A59FA581-3FDD-4F38-9F31-7C0E54E99F65}" type="sibTrans" cxnId="{8B761F85-A8E2-4B33-9E15-9625E0C88A51}">
      <dgm:prSet/>
      <dgm:spPr/>
      <dgm:t>
        <a:bodyPr/>
        <a:lstStyle/>
        <a:p>
          <a:endParaRPr lang="ru-RU"/>
        </a:p>
      </dgm:t>
    </dgm:pt>
    <dgm:pt modelId="{ABCE532B-4D6C-4B6E-934C-9563DAAA5941}">
      <dgm:prSet phldrT="[Текст]"/>
      <dgm:spPr/>
      <dgm:t>
        <a:bodyPr/>
        <a:lstStyle/>
        <a:p>
          <a:r>
            <a:rPr lang="uk-UA" dirty="0" smtClean="0"/>
            <a:t>розвивати  творчу активність дітей</a:t>
          </a:r>
          <a:endParaRPr lang="ru-RU" dirty="0"/>
        </a:p>
      </dgm:t>
    </dgm:pt>
    <dgm:pt modelId="{D99177F6-C96E-4203-90AE-F3FACD89E6F7}" type="parTrans" cxnId="{74471EAF-4FB7-47D0-A9B3-1AC7C0977FD4}">
      <dgm:prSet/>
      <dgm:spPr/>
      <dgm:t>
        <a:bodyPr/>
        <a:lstStyle/>
        <a:p>
          <a:endParaRPr lang="ru-RU"/>
        </a:p>
      </dgm:t>
    </dgm:pt>
    <dgm:pt modelId="{66753E2E-D026-4BF1-86B4-A8B6E557547C}" type="sibTrans" cxnId="{74471EAF-4FB7-47D0-A9B3-1AC7C0977FD4}">
      <dgm:prSet/>
      <dgm:spPr/>
      <dgm:t>
        <a:bodyPr/>
        <a:lstStyle/>
        <a:p>
          <a:endParaRPr lang="ru-RU"/>
        </a:p>
      </dgm:t>
    </dgm:pt>
    <dgm:pt modelId="{88CB0D6B-BFC2-4D09-929A-C38289F6EAE0}">
      <dgm:prSet phldrT="[Текст]"/>
      <dgm:spPr/>
      <dgm:t>
        <a:bodyPr/>
        <a:lstStyle/>
        <a:p>
          <a:r>
            <a:rPr lang="uk-UA" dirty="0" smtClean="0"/>
            <a:t>уміння </a:t>
          </a:r>
          <a:r>
            <a:rPr lang="uk-UA" dirty="0" err="1" smtClean="0"/>
            <a:t>емоційно</a:t>
          </a:r>
          <a:r>
            <a:rPr lang="uk-UA" dirty="0" smtClean="0"/>
            <a:t> відгукуватися на уявні події, «сприяти» і співпереживати героям</a:t>
          </a:r>
          <a:endParaRPr lang="ru-RU" dirty="0"/>
        </a:p>
      </dgm:t>
    </dgm:pt>
    <dgm:pt modelId="{D3008FF3-222B-42EB-B8EB-7DE43E6F410E}" type="parTrans" cxnId="{DAFDBDF5-00D2-4B43-AD4E-5653ECEF0792}">
      <dgm:prSet/>
      <dgm:spPr/>
      <dgm:t>
        <a:bodyPr/>
        <a:lstStyle/>
        <a:p>
          <a:endParaRPr lang="ru-RU"/>
        </a:p>
      </dgm:t>
    </dgm:pt>
    <dgm:pt modelId="{012B5959-37F3-4211-BB83-6D991A4169C1}" type="sibTrans" cxnId="{DAFDBDF5-00D2-4B43-AD4E-5653ECEF0792}">
      <dgm:prSet/>
      <dgm:spPr/>
      <dgm:t>
        <a:bodyPr/>
        <a:lstStyle/>
        <a:p>
          <a:endParaRPr lang="ru-RU"/>
        </a:p>
      </dgm:t>
    </dgm:pt>
    <dgm:pt modelId="{4A4C101C-5102-4659-A535-04E7F08C7107}" type="pres">
      <dgm:prSet presAssocID="{75031356-FA35-46AC-816F-3B81C2DDFE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F79A39-841F-4CAF-81D7-33B12E5E64C7}" type="pres">
      <dgm:prSet presAssocID="{75031356-FA35-46AC-816F-3B81C2DDFEC6}" presName="Name1" presStyleCnt="0"/>
      <dgm:spPr/>
      <dgm:t>
        <a:bodyPr/>
        <a:lstStyle/>
        <a:p>
          <a:endParaRPr lang="ru-RU"/>
        </a:p>
      </dgm:t>
    </dgm:pt>
    <dgm:pt modelId="{DFF2B7B5-4295-4DF4-B66D-026FE742AB3A}" type="pres">
      <dgm:prSet presAssocID="{75031356-FA35-46AC-816F-3B81C2DDFEC6}" presName="cycle" presStyleCnt="0"/>
      <dgm:spPr/>
      <dgm:t>
        <a:bodyPr/>
        <a:lstStyle/>
        <a:p>
          <a:endParaRPr lang="ru-RU"/>
        </a:p>
      </dgm:t>
    </dgm:pt>
    <dgm:pt modelId="{E6B1FFA5-8760-4471-A1E1-03560F897A82}" type="pres">
      <dgm:prSet presAssocID="{75031356-FA35-46AC-816F-3B81C2DDFEC6}" presName="srcNode" presStyleLbl="node1" presStyleIdx="0" presStyleCnt="4"/>
      <dgm:spPr/>
      <dgm:t>
        <a:bodyPr/>
        <a:lstStyle/>
        <a:p>
          <a:endParaRPr lang="ru-RU"/>
        </a:p>
      </dgm:t>
    </dgm:pt>
    <dgm:pt modelId="{0AAAF684-62BC-4256-907F-65B098655690}" type="pres">
      <dgm:prSet presAssocID="{75031356-FA35-46AC-816F-3B81C2DDFEC6}" presName="conn" presStyleLbl="parChTrans1D2" presStyleIdx="0" presStyleCnt="1"/>
      <dgm:spPr/>
      <dgm:t>
        <a:bodyPr/>
        <a:lstStyle/>
        <a:p>
          <a:endParaRPr lang="ru-RU"/>
        </a:p>
      </dgm:t>
    </dgm:pt>
    <dgm:pt modelId="{D8B0F044-436D-4518-A14B-098C483BFE74}" type="pres">
      <dgm:prSet presAssocID="{75031356-FA35-46AC-816F-3B81C2DDFEC6}" presName="extraNode" presStyleLbl="node1" presStyleIdx="0" presStyleCnt="4"/>
      <dgm:spPr/>
      <dgm:t>
        <a:bodyPr/>
        <a:lstStyle/>
        <a:p>
          <a:endParaRPr lang="ru-RU"/>
        </a:p>
      </dgm:t>
    </dgm:pt>
    <dgm:pt modelId="{69A963AB-5374-4067-B31C-15FD2EC0DEA3}" type="pres">
      <dgm:prSet presAssocID="{75031356-FA35-46AC-816F-3B81C2DDFEC6}" presName="dstNode" presStyleLbl="node1" presStyleIdx="0" presStyleCnt="4"/>
      <dgm:spPr/>
      <dgm:t>
        <a:bodyPr/>
        <a:lstStyle/>
        <a:p>
          <a:endParaRPr lang="ru-RU"/>
        </a:p>
      </dgm:t>
    </dgm:pt>
    <dgm:pt modelId="{77E0F7C1-E305-426E-84BC-15333C2EDBD4}" type="pres">
      <dgm:prSet presAssocID="{795A5FD5-A9A0-435C-8750-23E134F753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DD8A-0AD1-4415-9784-76486FC1E468}" type="pres">
      <dgm:prSet presAssocID="{795A5FD5-A9A0-435C-8750-23E134F753FC}" presName="accent_1" presStyleCnt="0"/>
      <dgm:spPr/>
      <dgm:t>
        <a:bodyPr/>
        <a:lstStyle/>
        <a:p>
          <a:endParaRPr lang="ru-RU"/>
        </a:p>
      </dgm:t>
    </dgm:pt>
    <dgm:pt modelId="{55A918AF-CB73-4103-AFAD-72EB1874670D}" type="pres">
      <dgm:prSet presAssocID="{795A5FD5-A9A0-435C-8750-23E134F753F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1B47F272-A45A-4687-8FA9-DEA23862E2CF}" type="pres">
      <dgm:prSet presAssocID="{A18A28DB-6CF5-48A7-8A4C-392ECBCAB0C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EC78-6CF2-4110-8270-ABABE27853A3}" type="pres">
      <dgm:prSet presAssocID="{A18A28DB-6CF5-48A7-8A4C-392ECBCAB0CD}" presName="accent_2" presStyleCnt="0"/>
      <dgm:spPr/>
      <dgm:t>
        <a:bodyPr/>
        <a:lstStyle/>
        <a:p>
          <a:endParaRPr lang="ru-RU"/>
        </a:p>
      </dgm:t>
    </dgm:pt>
    <dgm:pt modelId="{2EC8E953-B108-4D59-811C-CC58EAC0E0D3}" type="pres">
      <dgm:prSet presAssocID="{A18A28DB-6CF5-48A7-8A4C-392ECBCAB0CD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465E6361-A241-4589-BECF-A560AE920BAB}" type="pres">
      <dgm:prSet presAssocID="{ABCE532B-4D6C-4B6E-934C-9563DAAA594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7D2A-33AF-4AFD-9421-1C365580E06D}" type="pres">
      <dgm:prSet presAssocID="{ABCE532B-4D6C-4B6E-934C-9563DAAA5941}" presName="accent_3" presStyleCnt="0"/>
      <dgm:spPr/>
      <dgm:t>
        <a:bodyPr/>
        <a:lstStyle/>
        <a:p>
          <a:endParaRPr lang="ru-RU"/>
        </a:p>
      </dgm:t>
    </dgm:pt>
    <dgm:pt modelId="{A9386010-44C1-4972-A37F-423133169D57}" type="pres">
      <dgm:prSet presAssocID="{ABCE532B-4D6C-4B6E-934C-9563DAAA5941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7C50188-1081-43C4-93CB-00205F7B5F0A}" type="pres">
      <dgm:prSet presAssocID="{88CB0D6B-BFC2-4D09-929A-C38289F6EA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28E93-26E6-41E8-8270-8016DAA8AB20}" type="pres">
      <dgm:prSet presAssocID="{88CB0D6B-BFC2-4D09-929A-C38289F6EAE0}" presName="accent_4" presStyleCnt="0"/>
      <dgm:spPr/>
      <dgm:t>
        <a:bodyPr/>
        <a:lstStyle/>
        <a:p>
          <a:endParaRPr lang="ru-RU"/>
        </a:p>
      </dgm:t>
    </dgm:pt>
    <dgm:pt modelId="{C582B545-165E-43AD-8302-EB18917DFEBE}" type="pres">
      <dgm:prSet presAssocID="{88CB0D6B-BFC2-4D09-929A-C38289F6EAE0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4CD2A4E6-0A24-4122-BCD6-31C0E425F215}" type="presOf" srcId="{88CB0D6B-BFC2-4D09-929A-C38289F6EAE0}" destId="{87C50188-1081-43C4-93CB-00205F7B5F0A}" srcOrd="0" destOrd="0" presId="urn:microsoft.com/office/officeart/2008/layout/VerticalCurvedList"/>
    <dgm:cxn modelId="{F481FD04-BA75-4599-A2A8-616494C9859A}" type="presOf" srcId="{ABCE532B-4D6C-4B6E-934C-9563DAAA5941}" destId="{465E6361-A241-4589-BECF-A560AE920BAB}" srcOrd="0" destOrd="0" presId="urn:microsoft.com/office/officeart/2008/layout/VerticalCurvedList"/>
    <dgm:cxn modelId="{74471EAF-4FB7-47D0-A9B3-1AC7C0977FD4}" srcId="{75031356-FA35-46AC-816F-3B81C2DDFEC6}" destId="{ABCE532B-4D6C-4B6E-934C-9563DAAA5941}" srcOrd="2" destOrd="0" parTransId="{D99177F6-C96E-4203-90AE-F3FACD89E6F7}" sibTransId="{66753E2E-D026-4BF1-86B4-A8B6E557547C}"/>
    <dgm:cxn modelId="{748C7B5C-3B5D-4B2C-8380-41499572A349}" type="presOf" srcId="{4A27A4B8-A19C-4481-98F6-3E4B04E511B6}" destId="{0AAAF684-62BC-4256-907F-65B098655690}" srcOrd="0" destOrd="0" presId="urn:microsoft.com/office/officeart/2008/layout/VerticalCurvedList"/>
    <dgm:cxn modelId="{0D9C8A44-89ED-4AF0-BBEF-2D964D4F8AD9}" srcId="{75031356-FA35-46AC-816F-3B81C2DDFEC6}" destId="{795A5FD5-A9A0-435C-8750-23E134F753FC}" srcOrd="0" destOrd="0" parTransId="{B11FB5E2-03C3-46CA-AF09-D758A81CA0AC}" sibTransId="{4A27A4B8-A19C-4481-98F6-3E4B04E511B6}"/>
    <dgm:cxn modelId="{C8718470-3869-4212-B3A7-5CC7B959CFFD}" type="presOf" srcId="{75031356-FA35-46AC-816F-3B81C2DDFEC6}" destId="{4A4C101C-5102-4659-A535-04E7F08C7107}" srcOrd="0" destOrd="0" presId="urn:microsoft.com/office/officeart/2008/layout/VerticalCurvedList"/>
    <dgm:cxn modelId="{DAFDBDF5-00D2-4B43-AD4E-5653ECEF0792}" srcId="{75031356-FA35-46AC-816F-3B81C2DDFEC6}" destId="{88CB0D6B-BFC2-4D09-929A-C38289F6EAE0}" srcOrd="3" destOrd="0" parTransId="{D3008FF3-222B-42EB-B8EB-7DE43E6F410E}" sibTransId="{012B5959-37F3-4211-BB83-6D991A4169C1}"/>
    <dgm:cxn modelId="{8B761F85-A8E2-4B33-9E15-9625E0C88A51}" srcId="{75031356-FA35-46AC-816F-3B81C2DDFEC6}" destId="{A18A28DB-6CF5-48A7-8A4C-392ECBCAB0CD}" srcOrd="1" destOrd="0" parTransId="{16D74099-A4CE-40E7-8688-949FC9FAD504}" sibTransId="{A59FA581-3FDD-4F38-9F31-7C0E54E99F65}"/>
    <dgm:cxn modelId="{CFDF95B8-C829-4C4B-9F59-4FAB2B01F5F8}" type="presOf" srcId="{795A5FD5-A9A0-435C-8750-23E134F753FC}" destId="{77E0F7C1-E305-426E-84BC-15333C2EDBD4}" srcOrd="0" destOrd="0" presId="urn:microsoft.com/office/officeart/2008/layout/VerticalCurvedList"/>
    <dgm:cxn modelId="{ECF88161-15C5-43C0-AA34-2307A9240544}" type="presOf" srcId="{A18A28DB-6CF5-48A7-8A4C-392ECBCAB0CD}" destId="{1B47F272-A45A-4687-8FA9-DEA23862E2CF}" srcOrd="0" destOrd="0" presId="urn:microsoft.com/office/officeart/2008/layout/VerticalCurvedList"/>
    <dgm:cxn modelId="{3D5D12A2-C3C0-405B-82A4-458572684574}" type="presParOf" srcId="{4A4C101C-5102-4659-A535-04E7F08C7107}" destId="{ECF79A39-841F-4CAF-81D7-33B12E5E64C7}" srcOrd="0" destOrd="0" presId="urn:microsoft.com/office/officeart/2008/layout/VerticalCurvedList"/>
    <dgm:cxn modelId="{3BEF5762-6C97-472A-8F04-0366E995B785}" type="presParOf" srcId="{ECF79A39-841F-4CAF-81D7-33B12E5E64C7}" destId="{DFF2B7B5-4295-4DF4-B66D-026FE742AB3A}" srcOrd="0" destOrd="0" presId="urn:microsoft.com/office/officeart/2008/layout/VerticalCurvedList"/>
    <dgm:cxn modelId="{9DB72882-9DD5-4860-A4EF-8F0C9161AE9A}" type="presParOf" srcId="{DFF2B7B5-4295-4DF4-B66D-026FE742AB3A}" destId="{E6B1FFA5-8760-4471-A1E1-03560F897A82}" srcOrd="0" destOrd="0" presId="urn:microsoft.com/office/officeart/2008/layout/VerticalCurvedList"/>
    <dgm:cxn modelId="{576BA7B3-9919-4AEA-B99E-CFF092762717}" type="presParOf" srcId="{DFF2B7B5-4295-4DF4-B66D-026FE742AB3A}" destId="{0AAAF684-62BC-4256-907F-65B098655690}" srcOrd="1" destOrd="0" presId="urn:microsoft.com/office/officeart/2008/layout/VerticalCurvedList"/>
    <dgm:cxn modelId="{ED8FBD2D-1EDD-4E5A-8967-AA82223CD176}" type="presParOf" srcId="{DFF2B7B5-4295-4DF4-B66D-026FE742AB3A}" destId="{D8B0F044-436D-4518-A14B-098C483BFE74}" srcOrd="2" destOrd="0" presId="urn:microsoft.com/office/officeart/2008/layout/VerticalCurvedList"/>
    <dgm:cxn modelId="{910AAB2A-F9CD-4613-B7DB-C7AAAA14EF4C}" type="presParOf" srcId="{DFF2B7B5-4295-4DF4-B66D-026FE742AB3A}" destId="{69A963AB-5374-4067-B31C-15FD2EC0DEA3}" srcOrd="3" destOrd="0" presId="urn:microsoft.com/office/officeart/2008/layout/VerticalCurvedList"/>
    <dgm:cxn modelId="{6E8DDD4B-25BA-4FCD-AD06-D1CDBF83649F}" type="presParOf" srcId="{ECF79A39-841F-4CAF-81D7-33B12E5E64C7}" destId="{77E0F7C1-E305-426E-84BC-15333C2EDBD4}" srcOrd="1" destOrd="0" presId="urn:microsoft.com/office/officeart/2008/layout/VerticalCurvedList"/>
    <dgm:cxn modelId="{85432A00-6CC4-470F-B26B-AD54F2346C8B}" type="presParOf" srcId="{ECF79A39-841F-4CAF-81D7-33B12E5E64C7}" destId="{C322DD8A-0AD1-4415-9784-76486FC1E468}" srcOrd="2" destOrd="0" presId="urn:microsoft.com/office/officeart/2008/layout/VerticalCurvedList"/>
    <dgm:cxn modelId="{0EE77279-F20B-4244-BDAB-1972D77CE436}" type="presParOf" srcId="{C322DD8A-0AD1-4415-9784-76486FC1E468}" destId="{55A918AF-CB73-4103-AFAD-72EB1874670D}" srcOrd="0" destOrd="0" presId="urn:microsoft.com/office/officeart/2008/layout/VerticalCurvedList"/>
    <dgm:cxn modelId="{B290D58F-394D-4768-9898-414A9A7D63E6}" type="presParOf" srcId="{ECF79A39-841F-4CAF-81D7-33B12E5E64C7}" destId="{1B47F272-A45A-4687-8FA9-DEA23862E2CF}" srcOrd="3" destOrd="0" presId="urn:microsoft.com/office/officeart/2008/layout/VerticalCurvedList"/>
    <dgm:cxn modelId="{2A33CF08-4E76-4FF3-898A-D0683AD242CC}" type="presParOf" srcId="{ECF79A39-841F-4CAF-81D7-33B12E5E64C7}" destId="{35F3EC78-6CF2-4110-8270-ABABE27853A3}" srcOrd="4" destOrd="0" presId="urn:microsoft.com/office/officeart/2008/layout/VerticalCurvedList"/>
    <dgm:cxn modelId="{4C507E75-3AF9-41ED-9D45-8FA8AE6C561C}" type="presParOf" srcId="{35F3EC78-6CF2-4110-8270-ABABE27853A3}" destId="{2EC8E953-B108-4D59-811C-CC58EAC0E0D3}" srcOrd="0" destOrd="0" presId="urn:microsoft.com/office/officeart/2008/layout/VerticalCurvedList"/>
    <dgm:cxn modelId="{4BB3819E-0314-43A2-BFEA-1DA01ACF46E1}" type="presParOf" srcId="{ECF79A39-841F-4CAF-81D7-33B12E5E64C7}" destId="{465E6361-A241-4589-BECF-A560AE920BAB}" srcOrd="5" destOrd="0" presId="urn:microsoft.com/office/officeart/2008/layout/VerticalCurvedList"/>
    <dgm:cxn modelId="{8B08086E-C0EA-4E5F-8FF5-8A7C8CC1778E}" type="presParOf" srcId="{ECF79A39-841F-4CAF-81D7-33B12E5E64C7}" destId="{19067D2A-33AF-4AFD-9421-1C365580E06D}" srcOrd="6" destOrd="0" presId="urn:microsoft.com/office/officeart/2008/layout/VerticalCurvedList"/>
    <dgm:cxn modelId="{CE6D19A4-405B-47A2-997B-607CE3D88480}" type="presParOf" srcId="{19067D2A-33AF-4AFD-9421-1C365580E06D}" destId="{A9386010-44C1-4972-A37F-423133169D57}" srcOrd="0" destOrd="0" presId="urn:microsoft.com/office/officeart/2008/layout/VerticalCurvedList"/>
    <dgm:cxn modelId="{DEFF888F-75C4-4C4C-8667-9AA66E439406}" type="presParOf" srcId="{ECF79A39-841F-4CAF-81D7-33B12E5E64C7}" destId="{87C50188-1081-43C4-93CB-00205F7B5F0A}" srcOrd="7" destOrd="0" presId="urn:microsoft.com/office/officeart/2008/layout/VerticalCurvedList"/>
    <dgm:cxn modelId="{91FA1053-A2A7-416E-8320-45CFC6ECCF87}" type="presParOf" srcId="{ECF79A39-841F-4CAF-81D7-33B12E5E64C7}" destId="{36B28E93-26E6-41E8-8270-8016DAA8AB20}" srcOrd="8" destOrd="0" presId="urn:microsoft.com/office/officeart/2008/layout/VerticalCurvedList"/>
    <dgm:cxn modelId="{EAD6840C-A05B-42C1-AF0B-1A6840F3FC6C}" type="presParOf" srcId="{36B28E93-26E6-41E8-8270-8016DAA8AB20}" destId="{C582B545-165E-43AD-8302-EB18917DFE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31356-FA35-46AC-816F-3B81C2DDFEC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A28DB-6CF5-48A7-8A4C-392ECBCAB0CD}">
      <dgm:prSet phldrT="[Текст]"/>
      <dgm:spPr/>
      <dgm:t>
        <a:bodyPr/>
        <a:lstStyle/>
        <a:p>
          <a:r>
            <a:rPr lang="ru-RU" dirty="0" smtClean="0"/>
            <a:t>рівномірно </a:t>
          </a:r>
          <a:r>
            <a:rPr lang="ru-RU" dirty="0" err="1" smtClean="0"/>
            <a:t>розподілити</a:t>
          </a:r>
          <a:r>
            <a:rPr lang="ru-RU" dirty="0" smtClean="0"/>
            <a:t> </a:t>
          </a:r>
          <a:r>
            <a:rPr lang="ru-RU" dirty="0" err="1" smtClean="0"/>
            <a:t>фольклорний</a:t>
          </a:r>
          <a:r>
            <a:rPr lang="ru-RU" dirty="0" smtClean="0"/>
            <a:t> </a:t>
          </a:r>
          <a:r>
            <a:rPr lang="ru-RU" dirty="0" err="1" smtClean="0"/>
            <a:t>матеріал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</a:t>
          </a:r>
          <a:r>
            <a:rPr lang="ru-RU" dirty="0" err="1" smtClean="0"/>
            <a:t>навчального</a:t>
          </a:r>
          <a:r>
            <a:rPr lang="ru-RU" dirty="0" smtClean="0"/>
            <a:t> року</a:t>
          </a:r>
          <a:endParaRPr lang="ru-RU" dirty="0"/>
        </a:p>
      </dgm:t>
    </dgm:pt>
    <dgm:pt modelId="{16D74099-A4CE-40E7-8688-949FC9FAD504}" type="parTrans" cxnId="{8B761F85-A8E2-4B33-9E15-9625E0C88A51}">
      <dgm:prSet/>
      <dgm:spPr/>
      <dgm:t>
        <a:bodyPr/>
        <a:lstStyle/>
        <a:p>
          <a:endParaRPr lang="ru-RU"/>
        </a:p>
      </dgm:t>
    </dgm:pt>
    <dgm:pt modelId="{A59FA581-3FDD-4F38-9F31-7C0E54E99F65}" type="sibTrans" cxnId="{8B761F85-A8E2-4B33-9E15-9625E0C88A51}">
      <dgm:prSet/>
      <dgm:spPr/>
      <dgm:t>
        <a:bodyPr/>
        <a:lstStyle/>
        <a:p>
          <a:endParaRPr lang="ru-RU"/>
        </a:p>
      </dgm:t>
    </dgm:pt>
    <dgm:pt modelId="{ABCE532B-4D6C-4B6E-934C-9563DAAA5941}">
      <dgm:prSet phldrT="[Текст]"/>
      <dgm:spPr/>
      <dgm:t>
        <a:bodyPr/>
        <a:lstStyle/>
        <a:p>
          <a:r>
            <a:rPr lang="ru-RU" dirty="0" smtClean="0"/>
            <a:t>заздалегідь </a:t>
          </a:r>
          <a:r>
            <a:rPr lang="ru-RU" dirty="0" err="1" smtClean="0"/>
            <a:t>передбачити</a:t>
          </a:r>
          <a:r>
            <a:rPr lang="ru-RU" dirty="0" smtClean="0"/>
            <a:t> </a:t>
          </a:r>
          <a:r>
            <a:rPr lang="uk-UA" dirty="0" smtClean="0"/>
            <a:t>й </a:t>
          </a:r>
          <a:r>
            <a:rPr lang="uk-UA" dirty="0" err="1" smtClean="0"/>
            <a:t>зібр</a:t>
          </a:r>
          <a:r>
            <a:rPr lang="ru-RU" dirty="0" err="1" smtClean="0"/>
            <a:t>ати</a:t>
          </a:r>
          <a:r>
            <a:rPr lang="ru-RU" dirty="0" smtClean="0"/>
            <a:t> </a:t>
          </a:r>
          <a:r>
            <a:rPr lang="ru-RU" dirty="0" err="1" smtClean="0"/>
            <a:t>методи</a:t>
          </a:r>
          <a:r>
            <a:rPr lang="ru-RU" dirty="0" smtClean="0"/>
            <a:t> </a:t>
          </a:r>
          <a:r>
            <a:rPr lang="uk-UA" dirty="0" smtClean="0"/>
            <a:t>та</a:t>
          </a:r>
          <a:r>
            <a:rPr lang="ru-RU" dirty="0" smtClean="0"/>
            <a:t> </a:t>
          </a:r>
          <a:r>
            <a:rPr lang="ru-RU" dirty="0" err="1" smtClean="0"/>
            <a:t>прийоми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забезпечують</a:t>
          </a:r>
          <a:r>
            <a:rPr lang="ru-RU" dirty="0" smtClean="0"/>
            <a:t> </a:t>
          </a:r>
          <a:r>
            <a:rPr lang="ru-RU" dirty="0" err="1" smtClean="0"/>
            <a:t>максимальну</a:t>
          </a:r>
          <a:r>
            <a:rPr lang="ru-RU" dirty="0" smtClean="0"/>
            <a:t> </a:t>
          </a:r>
          <a:r>
            <a:rPr lang="ru-RU" dirty="0" err="1" smtClean="0"/>
            <a:t>активність</a:t>
          </a:r>
          <a:r>
            <a:rPr lang="ru-RU" dirty="0" smtClean="0"/>
            <a:t> </a:t>
          </a:r>
          <a:r>
            <a:rPr lang="ru-RU" dirty="0" err="1" smtClean="0"/>
            <a:t>дітей</a:t>
          </a:r>
          <a:r>
            <a:rPr lang="uk-UA" dirty="0" smtClean="0"/>
            <a:t> як</a:t>
          </a:r>
          <a:r>
            <a:rPr lang="ru-RU" dirty="0" smtClean="0"/>
            <a:t> на </a:t>
          </a:r>
          <a:r>
            <a:rPr lang="ru-RU" dirty="0" err="1" smtClean="0"/>
            <a:t>заняттях</a:t>
          </a:r>
          <a:r>
            <a:rPr lang="uk-UA" dirty="0" smtClean="0"/>
            <a:t> так</a:t>
          </a:r>
          <a:r>
            <a:rPr lang="ru-RU" dirty="0" smtClean="0"/>
            <a:t> і у </a:t>
          </a:r>
          <a:r>
            <a:rPr lang="ru-RU" dirty="0" err="1" smtClean="0"/>
            <a:t>вільний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занять час,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творчу</a:t>
          </a:r>
          <a:r>
            <a:rPr lang="ru-RU" dirty="0" smtClean="0"/>
            <a:t> </a:t>
          </a:r>
          <a:r>
            <a:rPr lang="ru-RU" dirty="0" err="1" smtClean="0"/>
            <a:t>самореалізацію</a:t>
          </a:r>
          <a:endParaRPr lang="ru-RU" dirty="0"/>
        </a:p>
      </dgm:t>
    </dgm:pt>
    <dgm:pt modelId="{D99177F6-C96E-4203-90AE-F3FACD89E6F7}" type="parTrans" cxnId="{74471EAF-4FB7-47D0-A9B3-1AC7C0977FD4}">
      <dgm:prSet/>
      <dgm:spPr/>
      <dgm:t>
        <a:bodyPr/>
        <a:lstStyle/>
        <a:p>
          <a:endParaRPr lang="ru-RU"/>
        </a:p>
      </dgm:t>
    </dgm:pt>
    <dgm:pt modelId="{66753E2E-D026-4BF1-86B4-A8B6E557547C}" type="sibTrans" cxnId="{74471EAF-4FB7-47D0-A9B3-1AC7C0977FD4}">
      <dgm:prSet/>
      <dgm:spPr/>
      <dgm:t>
        <a:bodyPr/>
        <a:lstStyle/>
        <a:p>
          <a:endParaRPr lang="ru-RU"/>
        </a:p>
      </dgm:t>
    </dgm:pt>
    <dgm:pt modelId="{882CFC70-F91B-4716-B665-18B702E95815}">
      <dgm:prSet phldrT="[Текст]"/>
      <dgm:spPr/>
      <dgm:t>
        <a:bodyPr/>
        <a:lstStyle/>
        <a:p>
          <a:r>
            <a:rPr lang="ru-RU" dirty="0" smtClean="0"/>
            <a:t>своєчасно </a:t>
          </a:r>
          <a:r>
            <a:rPr lang="ru-RU" dirty="0" err="1" smtClean="0"/>
            <a:t>закріпити</a:t>
          </a:r>
          <a:r>
            <a:rPr lang="ru-RU" dirty="0" smtClean="0"/>
            <a:t> </a:t>
          </a:r>
          <a:r>
            <a:rPr lang="ru-RU" dirty="0" err="1" smtClean="0"/>
            <a:t>досліджуваний</a:t>
          </a:r>
          <a:r>
            <a:rPr lang="ru-RU" dirty="0" smtClean="0"/>
            <a:t> </a:t>
          </a:r>
          <a:r>
            <a:rPr lang="ru-RU" dirty="0" err="1" smtClean="0"/>
            <a:t>матеріал</a:t>
          </a:r>
          <a:r>
            <a:rPr lang="ru-RU" dirty="0" smtClean="0"/>
            <a:t>, </a:t>
          </a:r>
          <a:r>
            <a:rPr lang="ru-RU" dirty="0" err="1" smtClean="0"/>
            <a:t>уникнути</a:t>
          </a:r>
          <a:r>
            <a:rPr lang="ru-RU" dirty="0" smtClean="0"/>
            <a:t> </a:t>
          </a:r>
          <a:r>
            <a:rPr lang="ru-RU" dirty="0" err="1" smtClean="0"/>
            <a:t>поспіху</a:t>
          </a:r>
          <a:r>
            <a:rPr lang="ru-RU" dirty="0" smtClean="0"/>
            <a:t>, </a:t>
          </a:r>
          <a:r>
            <a:rPr lang="ru-RU" dirty="0" err="1" smtClean="0"/>
            <a:t>перевантаження</a:t>
          </a:r>
          <a:r>
            <a:rPr lang="ru-RU" dirty="0" smtClean="0"/>
            <a:t> </a:t>
          </a:r>
          <a:r>
            <a:rPr lang="ru-RU" dirty="0" err="1" smtClean="0"/>
            <a:t>дітей</a:t>
          </a:r>
          <a:endParaRPr lang="ru-RU" dirty="0"/>
        </a:p>
      </dgm:t>
    </dgm:pt>
    <dgm:pt modelId="{C415D63D-376F-4054-93CB-8F9CB61557E9}" type="parTrans" cxnId="{C8BBEEF0-A14E-487D-AA7F-9B3E17504E4E}">
      <dgm:prSet/>
      <dgm:spPr/>
      <dgm:t>
        <a:bodyPr/>
        <a:lstStyle/>
        <a:p>
          <a:endParaRPr lang="ru-RU"/>
        </a:p>
      </dgm:t>
    </dgm:pt>
    <dgm:pt modelId="{3FEB6BFE-6E87-4E09-ADB4-D171ED0A8B5A}" type="sibTrans" cxnId="{C8BBEEF0-A14E-487D-AA7F-9B3E17504E4E}">
      <dgm:prSet/>
      <dgm:spPr/>
      <dgm:t>
        <a:bodyPr/>
        <a:lstStyle/>
        <a:p>
          <a:endParaRPr lang="ru-RU"/>
        </a:p>
      </dgm:t>
    </dgm:pt>
    <dgm:pt modelId="{A378AF65-CC30-48B6-91F6-27B1AFF45019}">
      <dgm:prSet phldrT="[Текст]"/>
      <dgm:spPr/>
      <dgm:t>
        <a:bodyPr/>
        <a:lstStyle/>
        <a:p>
          <a:r>
            <a:rPr lang="uk-UA" dirty="0" smtClean="0"/>
            <a:t>чітко розуміти </a:t>
          </a:r>
          <a:r>
            <a:rPr lang="ru-RU" dirty="0" err="1" smtClean="0"/>
            <a:t>намічену</a:t>
          </a:r>
          <a:r>
            <a:rPr lang="ru-RU" dirty="0" smtClean="0"/>
            <a:t> мет</a:t>
          </a:r>
          <a:r>
            <a:rPr lang="uk-UA" dirty="0" smtClean="0"/>
            <a:t>у</a:t>
          </a:r>
          <a:r>
            <a:rPr lang="ru-RU" dirty="0" smtClean="0"/>
            <a:t>, </a:t>
          </a:r>
          <a:r>
            <a:rPr lang="uk-UA" dirty="0" err="1" smtClean="0"/>
            <a:t>ща</a:t>
          </a:r>
          <a:r>
            <a:rPr lang="uk-UA" dirty="0" smtClean="0"/>
            <a:t> </a:t>
          </a:r>
          <a:r>
            <a:rPr lang="uk-UA" dirty="0" err="1" smtClean="0"/>
            <a:t>маєє</a:t>
          </a:r>
          <a:r>
            <a:rPr lang="uk-UA" dirty="0" smtClean="0"/>
            <a:t> </a:t>
          </a:r>
          <a:r>
            <a:rPr lang="ru-RU" dirty="0" err="1" smtClean="0"/>
            <a:t>відповід</a:t>
          </a:r>
          <a:r>
            <a:rPr lang="uk-UA" dirty="0" err="1" smtClean="0"/>
            <a:t>ати</a:t>
          </a:r>
          <a:r>
            <a:rPr lang="uk-UA" dirty="0" smtClean="0"/>
            <a:t> </a:t>
          </a:r>
          <a:r>
            <a:rPr lang="ru-RU" dirty="0" smtClean="0"/>
            <a:t> </a:t>
          </a:r>
          <a:r>
            <a:rPr lang="ru-RU" dirty="0" err="1" smtClean="0"/>
            <a:t>віко</a:t>
          </a:r>
          <a:r>
            <a:rPr lang="uk-UA" dirty="0" smtClean="0"/>
            <a:t>ви</a:t>
          </a:r>
          <a:r>
            <a:rPr lang="ru-RU" dirty="0" smtClean="0"/>
            <a:t>м</a:t>
          </a:r>
          <a:r>
            <a:rPr lang="uk-UA" dirty="0" smtClean="0"/>
            <a:t> особливостям</a:t>
          </a:r>
          <a:r>
            <a:rPr lang="ru-RU" dirty="0" smtClean="0"/>
            <a:t> </a:t>
          </a:r>
          <a:r>
            <a:rPr lang="ru-RU" dirty="0" err="1" smtClean="0"/>
            <a:t>дітей</a:t>
          </a:r>
          <a:endParaRPr lang="ru-RU" dirty="0"/>
        </a:p>
      </dgm:t>
    </dgm:pt>
    <dgm:pt modelId="{83EC7533-6B51-45FD-A89E-47A70154F138}" type="parTrans" cxnId="{345C3E82-FF3E-4565-9296-20732D7FFE24}">
      <dgm:prSet/>
      <dgm:spPr/>
      <dgm:t>
        <a:bodyPr/>
        <a:lstStyle/>
        <a:p>
          <a:endParaRPr lang="ru-RU"/>
        </a:p>
      </dgm:t>
    </dgm:pt>
    <dgm:pt modelId="{6A2E658A-8B18-4CE8-83CA-B886AC1A69B0}" type="sibTrans" cxnId="{345C3E82-FF3E-4565-9296-20732D7FFE24}">
      <dgm:prSet/>
      <dgm:spPr/>
      <dgm:t>
        <a:bodyPr/>
        <a:lstStyle/>
        <a:p>
          <a:endParaRPr lang="ru-RU"/>
        </a:p>
      </dgm:t>
    </dgm:pt>
    <dgm:pt modelId="{4A4C101C-5102-4659-A535-04E7F08C7107}" type="pres">
      <dgm:prSet presAssocID="{75031356-FA35-46AC-816F-3B81C2DDFE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F79A39-841F-4CAF-81D7-33B12E5E64C7}" type="pres">
      <dgm:prSet presAssocID="{75031356-FA35-46AC-816F-3B81C2DDFEC6}" presName="Name1" presStyleCnt="0"/>
      <dgm:spPr/>
      <dgm:t>
        <a:bodyPr/>
        <a:lstStyle/>
        <a:p>
          <a:endParaRPr lang="ru-RU"/>
        </a:p>
      </dgm:t>
    </dgm:pt>
    <dgm:pt modelId="{DFF2B7B5-4295-4DF4-B66D-026FE742AB3A}" type="pres">
      <dgm:prSet presAssocID="{75031356-FA35-46AC-816F-3B81C2DDFEC6}" presName="cycle" presStyleCnt="0"/>
      <dgm:spPr/>
      <dgm:t>
        <a:bodyPr/>
        <a:lstStyle/>
        <a:p>
          <a:endParaRPr lang="ru-RU"/>
        </a:p>
      </dgm:t>
    </dgm:pt>
    <dgm:pt modelId="{E6B1FFA5-8760-4471-A1E1-03560F897A82}" type="pres">
      <dgm:prSet presAssocID="{75031356-FA35-46AC-816F-3B81C2DDFEC6}" presName="srcNode" presStyleLbl="node1" presStyleIdx="0" presStyleCnt="4"/>
      <dgm:spPr/>
      <dgm:t>
        <a:bodyPr/>
        <a:lstStyle/>
        <a:p>
          <a:endParaRPr lang="ru-RU"/>
        </a:p>
      </dgm:t>
    </dgm:pt>
    <dgm:pt modelId="{0AAAF684-62BC-4256-907F-65B098655690}" type="pres">
      <dgm:prSet presAssocID="{75031356-FA35-46AC-816F-3B81C2DDFEC6}" presName="conn" presStyleLbl="parChTrans1D2" presStyleIdx="0" presStyleCnt="1"/>
      <dgm:spPr/>
      <dgm:t>
        <a:bodyPr/>
        <a:lstStyle/>
        <a:p>
          <a:endParaRPr lang="ru-RU"/>
        </a:p>
      </dgm:t>
    </dgm:pt>
    <dgm:pt modelId="{D8B0F044-436D-4518-A14B-098C483BFE74}" type="pres">
      <dgm:prSet presAssocID="{75031356-FA35-46AC-816F-3B81C2DDFEC6}" presName="extraNode" presStyleLbl="node1" presStyleIdx="0" presStyleCnt="4"/>
      <dgm:spPr/>
      <dgm:t>
        <a:bodyPr/>
        <a:lstStyle/>
        <a:p>
          <a:endParaRPr lang="ru-RU"/>
        </a:p>
      </dgm:t>
    </dgm:pt>
    <dgm:pt modelId="{69A963AB-5374-4067-B31C-15FD2EC0DEA3}" type="pres">
      <dgm:prSet presAssocID="{75031356-FA35-46AC-816F-3B81C2DDFEC6}" presName="dstNode" presStyleLbl="node1" presStyleIdx="0" presStyleCnt="4"/>
      <dgm:spPr/>
      <dgm:t>
        <a:bodyPr/>
        <a:lstStyle/>
        <a:p>
          <a:endParaRPr lang="ru-RU"/>
        </a:p>
      </dgm:t>
    </dgm:pt>
    <dgm:pt modelId="{EDBEA143-9359-4ED2-BC21-58D89BB19ABD}" type="pres">
      <dgm:prSet presAssocID="{A18A28DB-6CF5-48A7-8A4C-392ECBCAB0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15DC7-A7BA-4BDE-9D67-452AC6745FDD}" type="pres">
      <dgm:prSet presAssocID="{A18A28DB-6CF5-48A7-8A4C-392ECBCAB0CD}" presName="accent_1" presStyleCnt="0"/>
      <dgm:spPr/>
      <dgm:t>
        <a:bodyPr/>
        <a:lstStyle/>
        <a:p>
          <a:endParaRPr lang="ru-RU"/>
        </a:p>
      </dgm:t>
    </dgm:pt>
    <dgm:pt modelId="{2EC8E953-B108-4D59-811C-CC58EAC0E0D3}" type="pres">
      <dgm:prSet presAssocID="{A18A28DB-6CF5-48A7-8A4C-392ECBCAB0CD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2F9DD4AD-86EE-4F1B-831E-FA69902739B5}" type="pres">
      <dgm:prSet presAssocID="{ABCE532B-4D6C-4B6E-934C-9563DAAA59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F528-E003-424F-A9CF-45FCDE00778E}" type="pres">
      <dgm:prSet presAssocID="{ABCE532B-4D6C-4B6E-934C-9563DAAA5941}" presName="accent_2" presStyleCnt="0"/>
      <dgm:spPr/>
      <dgm:t>
        <a:bodyPr/>
        <a:lstStyle/>
        <a:p>
          <a:endParaRPr lang="ru-RU"/>
        </a:p>
      </dgm:t>
    </dgm:pt>
    <dgm:pt modelId="{A9386010-44C1-4972-A37F-423133169D57}" type="pres">
      <dgm:prSet presAssocID="{ABCE532B-4D6C-4B6E-934C-9563DAAA5941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06458FC7-69C8-4365-8762-FB4FE17E448E}" type="pres">
      <dgm:prSet presAssocID="{882CFC70-F91B-4716-B665-18B702E958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E67F4-559D-4FE5-A469-517CB079B2FE}" type="pres">
      <dgm:prSet presAssocID="{882CFC70-F91B-4716-B665-18B702E95815}" presName="accent_3" presStyleCnt="0"/>
      <dgm:spPr/>
      <dgm:t>
        <a:bodyPr/>
        <a:lstStyle/>
        <a:p>
          <a:endParaRPr lang="ru-RU"/>
        </a:p>
      </dgm:t>
    </dgm:pt>
    <dgm:pt modelId="{11A67453-E929-4D77-966C-2983A5BB324D}" type="pres">
      <dgm:prSet presAssocID="{882CFC70-F91B-4716-B665-18B702E9581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F7E4028-E974-4922-9FC1-A56452790333}" type="pres">
      <dgm:prSet presAssocID="{A378AF65-CC30-48B6-91F6-27B1AFF450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00243-9673-4617-9347-19FB801E69A1}" type="pres">
      <dgm:prSet presAssocID="{A378AF65-CC30-48B6-91F6-27B1AFF45019}" presName="accent_4" presStyleCnt="0"/>
      <dgm:spPr/>
      <dgm:t>
        <a:bodyPr/>
        <a:lstStyle/>
        <a:p>
          <a:endParaRPr lang="ru-RU"/>
        </a:p>
      </dgm:t>
    </dgm:pt>
    <dgm:pt modelId="{DEE31F72-388C-445F-A02B-C8B74F25E1A6}" type="pres">
      <dgm:prSet presAssocID="{A378AF65-CC30-48B6-91F6-27B1AFF45019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345C3E82-FF3E-4565-9296-20732D7FFE24}" srcId="{75031356-FA35-46AC-816F-3B81C2DDFEC6}" destId="{A378AF65-CC30-48B6-91F6-27B1AFF45019}" srcOrd="3" destOrd="0" parTransId="{83EC7533-6B51-45FD-A89E-47A70154F138}" sibTransId="{6A2E658A-8B18-4CE8-83CA-B886AC1A69B0}"/>
    <dgm:cxn modelId="{2F741581-2FBA-4E49-9A19-D5EAE6FF4E9B}" type="presOf" srcId="{882CFC70-F91B-4716-B665-18B702E95815}" destId="{06458FC7-69C8-4365-8762-FB4FE17E448E}" srcOrd="0" destOrd="0" presId="urn:microsoft.com/office/officeart/2008/layout/VerticalCurvedList"/>
    <dgm:cxn modelId="{43062A34-BFD2-4D03-8400-BB9F920AFBF4}" type="presOf" srcId="{A378AF65-CC30-48B6-91F6-27B1AFF45019}" destId="{8F7E4028-E974-4922-9FC1-A56452790333}" srcOrd="0" destOrd="0" presId="urn:microsoft.com/office/officeart/2008/layout/VerticalCurvedList"/>
    <dgm:cxn modelId="{0A6E1963-4C61-4A43-9349-93D9E49F303E}" type="presOf" srcId="{75031356-FA35-46AC-816F-3B81C2DDFEC6}" destId="{4A4C101C-5102-4659-A535-04E7F08C7107}" srcOrd="0" destOrd="0" presId="urn:microsoft.com/office/officeart/2008/layout/VerticalCurvedList"/>
    <dgm:cxn modelId="{FD7FDE87-35C3-4F95-AA6C-BC6A9910E2F6}" type="presOf" srcId="{A18A28DB-6CF5-48A7-8A4C-392ECBCAB0CD}" destId="{EDBEA143-9359-4ED2-BC21-58D89BB19ABD}" srcOrd="0" destOrd="0" presId="urn:microsoft.com/office/officeart/2008/layout/VerticalCurvedList"/>
    <dgm:cxn modelId="{EA0C0B1A-A527-4875-B5C9-AE23AE1E65C1}" type="presOf" srcId="{ABCE532B-4D6C-4B6E-934C-9563DAAA5941}" destId="{2F9DD4AD-86EE-4F1B-831E-FA69902739B5}" srcOrd="0" destOrd="0" presId="urn:microsoft.com/office/officeart/2008/layout/VerticalCurvedList"/>
    <dgm:cxn modelId="{74471EAF-4FB7-47D0-A9B3-1AC7C0977FD4}" srcId="{75031356-FA35-46AC-816F-3B81C2DDFEC6}" destId="{ABCE532B-4D6C-4B6E-934C-9563DAAA5941}" srcOrd="1" destOrd="0" parTransId="{D99177F6-C96E-4203-90AE-F3FACD89E6F7}" sibTransId="{66753E2E-D026-4BF1-86B4-A8B6E557547C}"/>
    <dgm:cxn modelId="{C8BBEEF0-A14E-487D-AA7F-9B3E17504E4E}" srcId="{75031356-FA35-46AC-816F-3B81C2DDFEC6}" destId="{882CFC70-F91B-4716-B665-18B702E95815}" srcOrd="2" destOrd="0" parTransId="{C415D63D-376F-4054-93CB-8F9CB61557E9}" sibTransId="{3FEB6BFE-6E87-4E09-ADB4-D171ED0A8B5A}"/>
    <dgm:cxn modelId="{68D8F668-1056-445F-92AC-9F3E594BFAB4}" type="presOf" srcId="{A59FA581-3FDD-4F38-9F31-7C0E54E99F65}" destId="{0AAAF684-62BC-4256-907F-65B098655690}" srcOrd="0" destOrd="0" presId="urn:microsoft.com/office/officeart/2008/layout/VerticalCurvedList"/>
    <dgm:cxn modelId="{8B761F85-A8E2-4B33-9E15-9625E0C88A51}" srcId="{75031356-FA35-46AC-816F-3B81C2DDFEC6}" destId="{A18A28DB-6CF5-48A7-8A4C-392ECBCAB0CD}" srcOrd="0" destOrd="0" parTransId="{16D74099-A4CE-40E7-8688-949FC9FAD504}" sibTransId="{A59FA581-3FDD-4F38-9F31-7C0E54E99F65}"/>
    <dgm:cxn modelId="{C94682EB-A1D1-4EE6-9031-9ED1181FE34E}" type="presParOf" srcId="{4A4C101C-5102-4659-A535-04E7F08C7107}" destId="{ECF79A39-841F-4CAF-81D7-33B12E5E64C7}" srcOrd="0" destOrd="0" presId="urn:microsoft.com/office/officeart/2008/layout/VerticalCurvedList"/>
    <dgm:cxn modelId="{BC652324-9500-41E4-9415-180A9BC16929}" type="presParOf" srcId="{ECF79A39-841F-4CAF-81D7-33B12E5E64C7}" destId="{DFF2B7B5-4295-4DF4-B66D-026FE742AB3A}" srcOrd="0" destOrd="0" presId="urn:microsoft.com/office/officeart/2008/layout/VerticalCurvedList"/>
    <dgm:cxn modelId="{BAEB69E2-02FC-43EE-8A52-7E48B28933F1}" type="presParOf" srcId="{DFF2B7B5-4295-4DF4-B66D-026FE742AB3A}" destId="{E6B1FFA5-8760-4471-A1E1-03560F897A82}" srcOrd="0" destOrd="0" presId="urn:microsoft.com/office/officeart/2008/layout/VerticalCurvedList"/>
    <dgm:cxn modelId="{6979224A-3927-462F-B188-CD2AB92D97F9}" type="presParOf" srcId="{DFF2B7B5-4295-4DF4-B66D-026FE742AB3A}" destId="{0AAAF684-62BC-4256-907F-65B098655690}" srcOrd="1" destOrd="0" presId="urn:microsoft.com/office/officeart/2008/layout/VerticalCurvedList"/>
    <dgm:cxn modelId="{075572D4-A31F-4BFD-8972-4C448F2789DE}" type="presParOf" srcId="{DFF2B7B5-4295-4DF4-B66D-026FE742AB3A}" destId="{D8B0F044-436D-4518-A14B-098C483BFE74}" srcOrd="2" destOrd="0" presId="urn:microsoft.com/office/officeart/2008/layout/VerticalCurvedList"/>
    <dgm:cxn modelId="{6E67050B-2F16-421A-8E8A-2DC323CE76D6}" type="presParOf" srcId="{DFF2B7B5-4295-4DF4-B66D-026FE742AB3A}" destId="{69A963AB-5374-4067-B31C-15FD2EC0DEA3}" srcOrd="3" destOrd="0" presId="urn:microsoft.com/office/officeart/2008/layout/VerticalCurvedList"/>
    <dgm:cxn modelId="{CF6764EA-27AF-4178-AC48-B190CA2D9207}" type="presParOf" srcId="{ECF79A39-841F-4CAF-81D7-33B12E5E64C7}" destId="{EDBEA143-9359-4ED2-BC21-58D89BB19ABD}" srcOrd="1" destOrd="0" presId="urn:microsoft.com/office/officeart/2008/layout/VerticalCurvedList"/>
    <dgm:cxn modelId="{9C6DF80D-D517-43C9-8104-BB7384209C3C}" type="presParOf" srcId="{ECF79A39-841F-4CAF-81D7-33B12E5E64C7}" destId="{EA515DC7-A7BA-4BDE-9D67-452AC6745FDD}" srcOrd="2" destOrd="0" presId="urn:microsoft.com/office/officeart/2008/layout/VerticalCurvedList"/>
    <dgm:cxn modelId="{A6D46A8E-DCE3-4B1D-A83C-99607E410C1F}" type="presParOf" srcId="{EA515DC7-A7BA-4BDE-9D67-452AC6745FDD}" destId="{2EC8E953-B108-4D59-811C-CC58EAC0E0D3}" srcOrd="0" destOrd="0" presId="urn:microsoft.com/office/officeart/2008/layout/VerticalCurvedList"/>
    <dgm:cxn modelId="{4B8D96D8-E092-4BCC-9E89-830DF9B32548}" type="presParOf" srcId="{ECF79A39-841F-4CAF-81D7-33B12E5E64C7}" destId="{2F9DD4AD-86EE-4F1B-831E-FA69902739B5}" srcOrd="3" destOrd="0" presId="urn:microsoft.com/office/officeart/2008/layout/VerticalCurvedList"/>
    <dgm:cxn modelId="{6A912C6E-772E-414F-85E5-7DA538DEFA02}" type="presParOf" srcId="{ECF79A39-841F-4CAF-81D7-33B12E5E64C7}" destId="{7892F528-E003-424F-A9CF-45FCDE00778E}" srcOrd="4" destOrd="0" presId="urn:microsoft.com/office/officeart/2008/layout/VerticalCurvedList"/>
    <dgm:cxn modelId="{D92F0369-A115-4EF8-B5FB-07D21362A969}" type="presParOf" srcId="{7892F528-E003-424F-A9CF-45FCDE00778E}" destId="{A9386010-44C1-4972-A37F-423133169D57}" srcOrd="0" destOrd="0" presId="urn:microsoft.com/office/officeart/2008/layout/VerticalCurvedList"/>
    <dgm:cxn modelId="{24226461-E93C-4ACC-84B6-65710BD471FF}" type="presParOf" srcId="{ECF79A39-841F-4CAF-81D7-33B12E5E64C7}" destId="{06458FC7-69C8-4365-8762-FB4FE17E448E}" srcOrd="5" destOrd="0" presId="urn:microsoft.com/office/officeart/2008/layout/VerticalCurvedList"/>
    <dgm:cxn modelId="{44708D3D-AE85-4EE2-8A57-2183AA593B05}" type="presParOf" srcId="{ECF79A39-841F-4CAF-81D7-33B12E5E64C7}" destId="{A5FE67F4-559D-4FE5-A469-517CB079B2FE}" srcOrd="6" destOrd="0" presId="urn:microsoft.com/office/officeart/2008/layout/VerticalCurvedList"/>
    <dgm:cxn modelId="{52B71D1B-41A2-49C3-A3BA-672DEB8994FF}" type="presParOf" srcId="{A5FE67F4-559D-4FE5-A469-517CB079B2FE}" destId="{11A67453-E929-4D77-966C-2983A5BB324D}" srcOrd="0" destOrd="0" presId="urn:microsoft.com/office/officeart/2008/layout/VerticalCurvedList"/>
    <dgm:cxn modelId="{ED220BA0-7F75-4BEA-A75F-ED159B94ECE3}" type="presParOf" srcId="{ECF79A39-841F-4CAF-81D7-33B12E5E64C7}" destId="{8F7E4028-E974-4922-9FC1-A56452790333}" srcOrd="7" destOrd="0" presId="urn:microsoft.com/office/officeart/2008/layout/VerticalCurvedList"/>
    <dgm:cxn modelId="{99AB9381-3045-47D9-ACAB-069133194059}" type="presParOf" srcId="{ECF79A39-841F-4CAF-81D7-33B12E5E64C7}" destId="{01D00243-9673-4617-9347-19FB801E69A1}" srcOrd="8" destOrd="0" presId="urn:microsoft.com/office/officeart/2008/layout/VerticalCurvedList"/>
    <dgm:cxn modelId="{1D2BA48A-79C0-4B6F-93C0-F72232269173}" type="presParOf" srcId="{01D00243-9673-4617-9347-19FB801E69A1}" destId="{DEE31F72-388C-445F-A02B-C8B74F25E1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811A7-8862-42D1-95BB-2E78095F39CD}" type="doc">
      <dgm:prSet loTypeId="urn:microsoft.com/office/officeart/2005/8/layout/hierarchy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DB7852-4A56-4A69-8D82-3D0BFFE45929}">
      <dgm:prSet phldrT="[Текст]" custT="1"/>
      <dgm:spPr/>
      <dgm:t>
        <a:bodyPr/>
        <a:lstStyle/>
        <a:p>
          <a:r>
            <a:rPr lang="ru-RU" sz="1800" dirty="0" smtClean="0"/>
            <a:t>Формулюйте </a:t>
          </a:r>
          <a:r>
            <a:rPr lang="ru-RU" sz="1800" dirty="0" err="1" smtClean="0"/>
            <a:t>запитання</a:t>
          </a:r>
          <a:r>
            <a:rPr lang="ru-RU" sz="1800" dirty="0" smtClean="0"/>
            <a:t> таким чином, </a:t>
          </a:r>
          <a:r>
            <a:rPr lang="ru-RU" sz="1800" dirty="0" err="1" smtClean="0"/>
            <a:t>щоб</a:t>
          </a:r>
          <a:r>
            <a:rPr lang="ru-RU" sz="1800" dirty="0" smtClean="0"/>
            <a:t> </a:t>
          </a:r>
          <a:r>
            <a:rPr lang="ru-RU" sz="1800" dirty="0" err="1" smtClean="0"/>
            <a:t>спонукати</a:t>
          </a:r>
          <a:r>
            <a:rPr lang="ru-RU" sz="1800" dirty="0" smtClean="0"/>
            <a:t> </a:t>
          </a:r>
          <a:r>
            <a:rPr lang="ru-RU" sz="1800" dirty="0" err="1" smtClean="0"/>
            <a:t>дітей</a:t>
          </a:r>
          <a:r>
            <a:rPr lang="ru-RU" sz="1800" dirty="0" smtClean="0"/>
            <a:t> до </a:t>
          </a:r>
          <a:r>
            <a:rPr lang="ru-RU" sz="1800" dirty="0" err="1" smtClean="0"/>
            <a:t>розмірковування</a:t>
          </a:r>
          <a:endParaRPr lang="ru-RU" sz="1800" dirty="0"/>
        </a:p>
      </dgm:t>
    </dgm:pt>
    <dgm:pt modelId="{A4618A60-80CD-4F1B-84C6-393C5F8FF51C}" type="parTrans" cxnId="{CEB553A0-2A63-4D9E-B4A0-C4BAA3A0A3C6}">
      <dgm:prSet/>
      <dgm:spPr/>
      <dgm:t>
        <a:bodyPr/>
        <a:lstStyle/>
        <a:p>
          <a:endParaRPr lang="ru-RU"/>
        </a:p>
      </dgm:t>
    </dgm:pt>
    <dgm:pt modelId="{19762383-5056-4877-B1A2-89184DED76AE}" type="sibTrans" cxnId="{CEB553A0-2A63-4D9E-B4A0-C4BAA3A0A3C6}">
      <dgm:prSet/>
      <dgm:spPr/>
      <dgm:t>
        <a:bodyPr/>
        <a:lstStyle/>
        <a:p>
          <a:endParaRPr lang="ru-RU"/>
        </a:p>
      </dgm:t>
    </dgm:pt>
    <dgm:pt modelId="{FFDB8EC6-082E-4A72-96D8-79714C4AA98B}">
      <dgm:prSet phldrT="[Текст]" custT="1"/>
      <dgm:spPr/>
      <dgm:t>
        <a:bodyPr/>
        <a:lstStyle/>
        <a:p>
          <a:r>
            <a:rPr lang="uk-UA" sz="1800" dirty="0" smtClean="0"/>
            <a:t>Проводьте заняття спокійно, упевнено, у жвавому темпі, водночас надаючи дітям можливість поміркувати</a:t>
          </a:r>
          <a:endParaRPr lang="ru-RU" sz="1800" dirty="0"/>
        </a:p>
      </dgm:t>
    </dgm:pt>
    <dgm:pt modelId="{0D94537A-504A-4AE2-BEB6-F878D7E355A4}" type="parTrans" cxnId="{B3E99582-8A3B-4B42-B206-0654ED7F1312}">
      <dgm:prSet/>
      <dgm:spPr/>
      <dgm:t>
        <a:bodyPr/>
        <a:lstStyle/>
        <a:p>
          <a:endParaRPr lang="ru-RU"/>
        </a:p>
      </dgm:t>
    </dgm:pt>
    <dgm:pt modelId="{CFDDC1EE-EC97-4B4B-8273-1BA2E353FBA3}" type="sibTrans" cxnId="{B3E99582-8A3B-4B42-B206-0654ED7F1312}">
      <dgm:prSet/>
      <dgm:spPr/>
      <dgm:t>
        <a:bodyPr/>
        <a:lstStyle/>
        <a:p>
          <a:endParaRPr lang="ru-RU"/>
        </a:p>
      </dgm:t>
    </dgm:pt>
    <dgm:pt modelId="{59D6526D-EDAC-4A8D-9732-C090EB621645}">
      <dgm:prSet phldrT="[Текст]" custT="1"/>
      <dgm:spPr/>
      <dgm:t>
        <a:bodyPr/>
        <a:lstStyle/>
        <a:p>
          <a:r>
            <a:rPr lang="uk-UA" sz="1800" dirty="0" smtClean="0"/>
            <a:t>Адресуйте запитання всім вихованцям</a:t>
          </a:r>
          <a:endParaRPr lang="ru-RU" sz="1800" dirty="0"/>
        </a:p>
      </dgm:t>
    </dgm:pt>
    <dgm:pt modelId="{C8D2B478-5A94-4C67-A681-DD5F9E80957E}" type="parTrans" cxnId="{D6CC3DA5-37D3-415B-974C-AB8207A900AC}">
      <dgm:prSet/>
      <dgm:spPr/>
      <dgm:t>
        <a:bodyPr/>
        <a:lstStyle/>
        <a:p>
          <a:endParaRPr lang="ru-RU"/>
        </a:p>
      </dgm:t>
    </dgm:pt>
    <dgm:pt modelId="{03AD207F-3279-4A59-BA4E-41DF4D836002}" type="sibTrans" cxnId="{D6CC3DA5-37D3-415B-974C-AB8207A900AC}">
      <dgm:prSet/>
      <dgm:spPr/>
      <dgm:t>
        <a:bodyPr/>
        <a:lstStyle/>
        <a:p>
          <a:endParaRPr lang="ru-RU"/>
        </a:p>
      </dgm:t>
    </dgm:pt>
    <dgm:pt modelId="{3DB6366F-C59F-4532-A83A-CF59D01A74EA}">
      <dgm:prSet phldrT="[Текст]" custT="1"/>
      <dgm:spPr/>
      <dgm:t>
        <a:bodyPr/>
        <a:lstStyle/>
        <a:p>
          <a:r>
            <a:rPr lang="uk-UA" sz="1800" dirty="0" smtClean="0"/>
            <a:t>Не звертайтеся кілька разів поспіль до тієї самої дитини</a:t>
          </a:r>
          <a:endParaRPr lang="ru-RU" sz="1800" dirty="0"/>
        </a:p>
      </dgm:t>
    </dgm:pt>
    <dgm:pt modelId="{83279CA1-6463-474D-8A52-DA54BE2F25B5}" type="parTrans" cxnId="{4EDEABEF-0DDF-4D69-B894-976226D15058}">
      <dgm:prSet/>
      <dgm:spPr/>
      <dgm:t>
        <a:bodyPr/>
        <a:lstStyle/>
        <a:p>
          <a:endParaRPr lang="ru-RU"/>
        </a:p>
      </dgm:t>
    </dgm:pt>
    <dgm:pt modelId="{FD12F476-52C0-42E5-9A60-07AB41824F4F}" type="sibTrans" cxnId="{4EDEABEF-0DDF-4D69-B894-976226D15058}">
      <dgm:prSet/>
      <dgm:spPr/>
      <dgm:t>
        <a:bodyPr/>
        <a:lstStyle/>
        <a:p>
          <a:endParaRPr lang="ru-RU"/>
        </a:p>
      </dgm:t>
    </dgm:pt>
    <dgm:pt modelId="{966CD98F-DB8F-40AE-BCE0-D1A52141A174}">
      <dgm:prSet phldrT="[Текст]" custT="1"/>
      <dgm:spPr/>
      <dgm:t>
        <a:bodyPr/>
        <a:lstStyle/>
        <a:p>
          <a:r>
            <a:rPr lang="uk-UA" sz="1800" dirty="0" smtClean="0"/>
            <a:t>Залучайте малят до контролю за мовленням тих, хто відповідає до оцінювання відповідей </a:t>
          </a:r>
          <a:endParaRPr lang="ru-RU" sz="1800" dirty="0"/>
        </a:p>
      </dgm:t>
    </dgm:pt>
    <dgm:pt modelId="{89559D71-D28C-4BD7-8A8C-957075DB99F4}" type="parTrans" cxnId="{194105A8-B8AD-46EB-8C6B-625E92A12E16}">
      <dgm:prSet/>
      <dgm:spPr/>
      <dgm:t>
        <a:bodyPr/>
        <a:lstStyle/>
        <a:p>
          <a:endParaRPr lang="ru-RU"/>
        </a:p>
      </dgm:t>
    </dgm:pt>
    <dgm:pt modelId="{BCBE1AA7-3503-422D-AE98-73EB52CDB407}" type="sibTrans" cxnId="{194105A8-B8AD-46EB-8C6B-625E92A12E16}">
      <dgm:prSet/>
      <dgm:spPr/>
      <dgm:t>
        <a:bodyPr/>
        <a:lstStyle/>
        <a:p>
          <a:endParaRPr lang="ru-RU"/>
        </a:p>
      </dgm:t>
    </dgm:pt>
    <dgm:pt modelId="{73E37CA5-D1D8-4CA6-9C41-861DA0B2F7C3}" type="pres">
      <dgm:prSet presAssocID="{B30811A7-8862-42D1-95BB-2E78095F39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DEC7E-2DFE-4039-90CD-DB4FA79D6312}" type="pres">
      <dgm:prSet presAssocID="{ECDB7852-4A56-4A69-8D82-3D0BFFE45929}" presName="vertOne" presStyleCnt="0"/>
      <dgm:spPr/>
      <dgm:t>
        <a:bodyPr/>
        <a:lstStyle/>
        <a:p>
          <a:endParaRPr lang="uk-UA"/>
        </a:p>
      </dgm:t>
    </dgm:pt>
    <dgm:pt modelId="{5F33030E-33FE-4D21-BDAD-E25B5C228CCA}" type="pres">
      <dgm:prSet presAssocID="{ECDB7852-4A56-4A69-8D82-3D0BFFE45929}" presName="txOne" presStyleLbl="node0" presStyleIdx="0" presStyleCnt="1" custScaleX="101503" custScaleY="72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D6E3ED-E1F3-4A7A-ADD1-D5A34F073F86}" type="pres">
      <dgm:prSet presAssocID="{ECDB7852-4A56-4A69-8D82-3D0BFFE45929}" presName="parTransOne" presStyleCnt="0"/>
      <dgm:spPr/>
      <dgm:t>
        <a:bodyPr/>
        <a:lstStyle/>
        <a:p>
          <a:endParaRPr lang="uk-UA"/>
        </a:p>
      </dgm:t>
    </dgm:pt>
    <dgm:pt modelId="{A52A5548-716D-45A7-8F4E-DCC04354F679}" type="pres">
      <dgm:prSet presAssocID="{ECDB7852-4A56-4A69-8D82-3D0BFFE45929}" presName="horzOne" presStyleCnt="0"/>
      <dgm:spPr/>
      <dgm:t>
        <a:bodyPr/>
        <a:lstStyle/>
        <a:p>
          <a:endParaRPr lang="uk-UA"/>
        </a:p>
      </dgm:t>
    </dgm:pt>
    <dgm:pt modelId="{57C406BC-A9C2-4525-B157-2E275198DEE0}" type="pres">
      <dgm:prSet presAssocID="{FFDB8EC6-082E-4A72-96D8-79714C4AA98B}" presName="vertTwo" presStyleCnt="0"/>
      <dgm:spPr/>
      <dgm:t>
        <a:bodyPr/>
        <a:lstStyle/>
        <a:p>
          <a:endParaRPr lang="uk-UA"/>
        </a:p>
      </dgm:t>
    </dgm:pt>
    <dgm:pt modelId="{2E094F31-6357-4586-9CE7-36F05B598313}" type="pres">
      <dgm:prSet presAssocID="{FFDB8EC6-082E-4A72-96D8-79714C4AA98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C8FAA-4750-4ACE-A444-4554136B854B}" type="pres">
      <dgm:prSet presAssocID="{FFDB8EC6-082E-4A72-96D8-79714C4AA98B}" presName="parTransTwo" presStyleCnt="0"/>
      <dgm:spPr/>
      <dgm:t>
        <a:bodyPr/>
        <a:lstStyle/>
        <a:p>
          <a:endParaRPr lang="uk-UA"/>
        </a:p>
      </dgm:t>
    </dgm:pt>
    <dgm:pt modelId="{A508D972-03CB-4C21-94D5-8A3FD75E9788}" type="pres">
      <dgm:prSet presAssocID="{FFDB8EC6-082E-4A72-96D8-79714C4AA98B}" presName="horzTwo" presStyleCnt="0"/>
      <dgm:spPr/>
      <dgm:t>
        <a:bodyPr/>
        <a:lstStyle/>
        <a:p>
          <a:endParaRPr lang="uk-UA"/>
        </a:p>
      </dgm:t>
    </dgm:pt>
    <dgm:pt modelId="{E7AC4C28-D332-4452-9FCA-251BD7A92D47}" type="pres">
      <dgm:prSet presAssocID="{59D6526D-EDAC-4A8D-9732-C090EB621645}" presName="vertThree" presStyleCnt="0"/>
      <dgm:spPr/>
      <dgm:t>
        <a:bodyPr/>
        <a:lstStyle/>
        <a:p>
          <a:endParaRPr lang="uk-UA"/>
        </a:p>
      </dgm:t>
    </dgm:pt>
    <dgm:pt modelId="{7B9575D8-8717-4A6C-B153-979E01ABF16B}" type="pres">
      <dgm:prSet presAssocID="{59D6526D-EDAC-4A8D-9732-C090EB621645}" presName="txThree" presStyleLbl="node3" presStyleIdx="0" presStyleCnt="2" custLinFactNeighborX="48518" custLinFactNeighborY="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F00699-5543-4C1C-9775-339013945B5E}" type="pres">
      <dgm:prSet presAssocID="{59D6526D-EDAC-4A8D-9732-C090EB621645}" presName="horzThree" presStyleCnt="0"/>
      <dgm:spPr/>
      <dgm:t>
        <a:bodyPr/>
        <a:lstStyle/>
        <a:p>
          <a:endParaRPr lang="uk-UA"/>
        </a:p>
      </dgm:t>
    </dgm:pt>
    <dgm:pt modelId="{7F8F8D45-246E-4446-AD38-F126B1FCC264}" type="pres">
      <dgm:prSet presAssocID="{03AD207F-3279-4A59-BA4E-41DF4D836002}" presName="sibSpaceThree" presStyleCnt="0"/>
      <dgm:spPr/>
      <dgm:t>
        <a:bodyPr/>
        <a:lstStyle/>
        <a:p>
          <a:endParaRPr lang="uk-UA"/>
        </a:p>
      </dgm:t>
    </dgm:pt>
    <dgm:pt modelId="{27C741C6-CCCA-4B0A-8632-C1F899040621}" type="pres">
      <dgm:prSet presAssocID="{3DB6366F-C59F-4532-A83A-CF59D01A74EA}" presName="vertThree" presStyleCnt="0"/>
      <dgm:spPr/>
      <dgm:t>
        <a:bodyPr/>
        <a:lstStyle/>
        <a:p>
          <a:endParaRPr lang="uk-UA"/>
        </a:p>
      </dgm:t>
    </dgm:pt>
    <dgm:pt modelId="{1305A884-FA6E-4F41-8083-3C74090F93D6}" type="pres">
      <dgm:prSet presAssocID="{3DB6366F-C59F-4532-A83A-CF59D01A74EA}" presName="txThree" presStyleLbl="node3" presStyleIdx="1" presStyleCnt="2" custLinFactNeighborX="89858" custLinFactNeighborY="1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FF6D2-016B-4DBA-9116-41A494253A57}" type="pres">
      <dgm:prSet presAssocID="{3DB6366F-C59F-4532-A83A-CF59D01A74EA}" presName="horzThree" presStyleCnt="0"/>
      <dgm:spPr/>
      <dgm:t>
        <a:bodyPr/>
        <a:lstStyle/>
        <a:p>
          <a:endParaRPr lang="uk-UA"/>
        </a:p>
      </dgm:t>
    </dgm:pt>
    <dgm:pt modelId="{B535AFA3-EA8B-4434-83FC-4DFC5C06BA45}" type="pres">
      <dgm:prSet presAssocID="{CFDDC1EE-EC97-4B4B-8273-1BA2E353FBA3}" presName="sibSpaceTwo" presStyleCnt="0"/>
      <dgm:spPr/>
      <dgm:t>
        <a:bodyPr/>
        <a:lstStyle/>
        <a:p>
          <a:endParaRPr lang="uk-UA"/>
        </a:p>
      </dgm:t>
    </dgm:pt>
    <dgm:pt modelId="{3673406F-816C-4107-B75E-667F313ED0AA}" type="pres">
      <dgm:prSet presAssocID="{966CD98F-DB8F-40AE-BCE0-D1A52141A174}" presName="vertTwo" presStyleCnt="0"/>
      <dgm:spPr/>
      <dgm:t>
        <a:bodyPr/>
        <a:lstStyle/>
        <a:p>
          <a:endParaRPr lang="uk-UA"/>
        </a:p>
      </dgm:t>
    </dgm:pt>
    <dgm:pt modelId="{E0A79A98-2EBF-433D-88BF-645134864ABA}" type="pres">
      <dgm:prSet presAssocID="{966CD98F-DB8F-40AE-BCE0-D1A52141A174}" presName="txTwo" presStyleLbl="node2" presStyleIdx="1" presStyleCnt="2" custScaleX="11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23389-2C86-457E-9712-80DDF87B8FD4}" type="pres">
      <dgm:prSet presAssocID="{966CD98F-DB8F-40AE-BCE0-D1A52141A174}" presName="horzTwo" presStyleCnt="0"/>
      <dgm:spPr/>
      <dgm:t>
        <a:bodyPr/>
        <a:lstStyle/>
        <a:p>
          <a:endParaRPr lang="uk-UA"/>
        </a:p>
      </dgm:t>
    </dgm:pt>
  </dgm:ptLst>
  <dgm:cxnLst>
    <dgm:cxn modelId="{194105A8-B8AD-46EB-8C6B-625E92A12E16}" srcId="{ECDB7852-4A56-4A69-8D82-3D0BFFE45929}" destId="{966CD98F-DB8F-40AE-BCE0-D1A52141A174}" srcOrd="1" destOrd="0" parTransId="{89559D71-D28C-4BD7-8A8C-957075DB99F4}" sibTransId="{BCBE1AA7-3503-422D-AE98-73EB52CDB407}"/>
    <dgm:cxn modelId="{92A148CA-74E5-49F7-A5B3-2546EEB8C308}" type="presOf" srcId="{3DB6366F-C59F-4532-A83A-CF59D01A74EA}" destId="{1305A884-FA6E-4F41-8083-3C74090F93D6}" srcOrd="0" destOrd="0" presId="urn:microsoft.com/office/officeart/2005/8/layout/hierarchy4"/>
    <dgm:cxn modelId="{D6CC3DA5-37D3-415B-974C-AB8207A900AC}" srcId="{FFDB8EC6-082E-4A72-96D8-79714C4AA98B}" destId="{59D6526D-EDAC-4A8D-9732-C090EB621645}" srcOrd="0" destOrd="0" parTransId="{C8D2B478-5A94-4C67-A681-DD5F9E80957E}" sibTransId="{03AD207F-3279-4A59-BA4E-41DF4D836002}"/>
    <dgm:cxn modelId="{0D995899-88A6-4F1D-8538-4E2D035E6410}" type="presOf" srcId="{59D6526D-EDAC-4A8D-9732-C090EB621645}" destId="{7B9575D8-8717-4A6C-B153-979E01ABF16B}" srcOrd="0" destOrd="0" presId="urn:microsoft.com/office/officeart/2005/8/layout/hierarchy4"/>
    <dgm:cxn modelId="{CEB553A0-2A63-4D9E-B4A0-C4BAA3A0A3C6}" srcId="{B30811A7-8862-42D1-95BB-2E78095F39CD}" destId="{ECDB7852-4A56-4A69-8D82-3D0BFFE45929}" srcOrd="0" destOrd="0" parTransId="{A4618A60-80CD-4F1B-84C6-393C5F8FF51C}" sibTransId="{19762383-5056-4877-B1A2-89184DED76AE}"/>
    <dgm:cxn modelId="{B3E99582-8A3B-4B42-B206-0654ED7F1312}" srcId="{ECDB7852-4A56-4A69-8D82-3D0BFFE45929}" destId="{FFDB8EC6-082E-4A72-96D8-79714C4AA98B}" srcOrd="0" destOrd="0" parTransId="{0D94537A-504A-4AE2-BEB6-F878D7E355A4}" sibTransId="{CFDDC1EE-EC97-4B4B-8273-1BA2E353FBA3}"/>
    <dgm:cxn modelId="{F33505AE-5CF9-474B-869D-796F8FB971CE}" type="presOf" srcId="{FFDB8EC6-082E-4A72-96D8-79714C4AA98B}" destId="{2E094F31-6357-4586-9CE7-36F05B598313}" srcOrd="0" destOrd="0" presId="urn:microsoft.com/office/officeart/2005/8/layout/hierarchy4"/>
    <dgm:cxn modelId="{4EDEABEF-0DDF-4D69-B894-976226D15058}" srcId="{FFDB8EC6-082E-4A72-96D8-79714C4AA98B}" destId="{3DB6366F-C59F-4532-A83A-CF59D01A74EA}" srcOrd="1" destOrd="0" parTransId="{83279CA1-6463-474D-8A52-DA54BE2F25B5}" sibTransId="{FD12F476-52C0-42E5-9A60-07AB41824F4F}"/>
    <dgm:cxn modelId="{C1FCCEFB-D01A-40A2-ABDD-F43EC57E1E13}" type="presOf" srcId="{966CD98F-DB8F-40AE-BCE0-D1A52141A174}" destId="{E0A79A98-2EBF-433D-88BF-645134864ABA}" srcOrd="0" destOrd="0" presId="urn:microsoft.com/office/officeart/2005/8/layout/hierarchy4"/>
    <dgm:cxn modelId="{40E0BC1A-C013-4EE8-AC46-16B2DFEA2C0D}" type="presOf" srcId="{ECDB7852-4A56-4A69-8D82-3D0BFFE45929}" destId="{5F33030E-33FE-4D21-BDAD-E25B5C228CCA}" srcOrd="0" destOrd="0" presId="urn:microsoft.com/office/officeart/2005/8/layout/hierarchy4"/>
    <dgm:cxn modelId="{B80F009F-5D08-47C4-B060-84EE4197BDD7}" type="presOf" srcId="{B30811A7-8862-42D1-95BB-2E78095F39CD}" destId="{73E37CA5-D1D8-4CA6-9C41-861DA0B2F7C3}" srcOrd="0" destOrd="0" presId="urn:microsoft.com/office/officeart/2005/8/layout/hierarchy4"/>
    <dgm:cxn modelId="{B90B7D1B-ACC0-4416-9C77-A06A3C1F5E8D}" type="presParOf" srcId="{73E37CA5-D1D8-4CA6-9C41-861DA0B2F7C3}" destId="{810DEC7E-2DFE-4039-90CD-DB4FA79D6312}" srcOrd="0" destOrd="0" presId="urn:microsoft.com/office/officeart/2005/8/layout/hierarchy4"/>
    <dgm:cxn modelId="{1071329E-72CD-4278-B341-49FE3EAD9E46}" type="presParOf" srcId="{810DEC7E-2DFE-4039-90CD-DB4FA79D6312}" destId="{5F33030E-33FE-4D21-BDAD-E25B5C228CCA}" srcOrd="0" destOrd="0" presId="urn:microsoft.com/office/officeart/2005/8/layout/hierarchy4"/>
    <dgm:cxn modelId="{3CD8D599-630E-4995-BDBD-F57DC0065DB3}" type="presParOf" srcId="{810DEC7E-2DFE-4039-90CD-DB4FA79D6312}" destId="{90D6E3ED-E1F3-4A7A-ADD1-D5A34F073F86}" srcOrd="1" destOrd="0" presId="urn:microsoft.com/office/officeart/2005/8/layout/hierarchy4"/>
    <dgm:cxn modelId="{54FF0E93-C7CC-4F5D-A0F7-CAA16BD20312}" type="presParOf" srcId="{810DEC7E-2DFE-4039-90CD-DB4FA79D6312}" destId="{A52A5548-716D-45A7-8F4E-DCC04354F679}" srcOrd="2" destOrd="0" presId="urn:microsoft.com/office/officeart/2005/8/layout/hierarchy4"/>
    <dgm:cxn modelId="{35DB16CD-33D7-4113-8CEB-D7581DE7564A}" type="presParOf" srcId="{A52A5548-716D-45A7-8F4E-DCC04354F679}" destId="{57C406BC-A9C2-4525-B157-2E275198DEE0}" srcOrd="0" destOrd="0" presId="urn:microsoft.com/office/officeart/2005/8/layout/hierarchy4"/>
    <dgm:cxn modelId="{7F6F14FE-FB1B-4015-A898-11FC798DD96F}" type="presParOf" srcId="{57C406BC-A9C2-4525-B157-2E275198DEE0}" destId="{2E094F31-6357-4586-9CE7-36F05B598313}" srcOrd="0" destOrd="0" presId="urn:microsoft.com/office/officeart/2005/8/layout/hierarchy4"/>
    <dgm:cxn modelId="{EF2F9EC7-B590-4E1F-9FF4-E72E9EA2D0A5}" type="presParOf" srcId="{57C406BC-A9C2-4525-B157-2E275198DEE0}" destId="{22AC8FAA-4750-4ACE-A444-4554136B854B}" srcOrd="1" destOrd="0" presId="urn:microsoft.com/office/officeart/2005/8/layout/hierarchy4"/>
    <dgm:cxn modelId="{DA7173B7-5725-47E3-97B0-17E27B6D5C93}" type="presParOf" srcId="{57C406BC-A9C2-4525-B157-2E275198DEE0}" destId="{A508D972-03CB-4C21-94D5-8A3FD75E9788}" srcOrd="2" destOrd="0" presId="urn:microsoft.com/office/officeart/2005/8/layout/hierarchy4"/>
    <dgm:cxn modelId="{EA449199-684A-41BE-A22A-9505594CEE31}" type="presParOf" srcId="{A508D972-03CB-4C21-94D5-8A3FD75E9788}" destId="{E7AC4C28-D332-4452-9FCA-251BD7A92D47}" srcOrd="0" destOrd="0" presId="urn:microsoft.com/office/officeart/2005/8/layout/hierarchy4"/>
    <dgm:cxn modelId="{17B72CAC-B6EC-43CA-81DB-EEAD3425A476}" type="presParOf" srcId="{E7AC4C28-D332-4452-9FCA-251BD7A92D47}" destId="{7B9575D8-8717-4A6C-B153-979E01ABF16B}" srcOrd="0" destOrd="0" presId="urn:microsoft.com/office/officeart/2005/8/layout/hierarchy4"/>
    <dgm:cxn modelId="{34076565-3EBF-497A-8B54-27D21254DCB7}" type="presParOf" srcId="{E7AC4C28-D332-4452-9FCA-251BD7A92D47}" destId="{B0F00699-5543-4C1C-9775-339013945B5E}" srcOrd="1" destOrd="0" presId="urn:microsoft.com/office/officeart/2005/8/layout/hierarchy4"/>
    <dgm:cxn modelId="{6969AFCD-590E-4BD4-A96A-30F64D330D2C}" type="presParOf" srcId="{A508D972-03CB-4C21-94D5-8A3FD75E9788}" destId="{7F8F8D45-246E-4446-AD38-F126B1FCC264}" srcOrd="1" destOrd="0" presId="urn:microsoft.com/office/officeart/2005/8/layout/hierarchy4"/>
    <dgm:cxn modelId="{0889DDEE-2D3F-4E12-9751-F488FFAA2004}" type="presParOf" srcId="{A508D972-03CB-4C21-94D5-8A3FD75E9788}" destId="{27C741C6-CCCA-4B0A-8632-C1F899040621}" srcOrd="2" destOrd="0" presId="urn:microsoft.com/office/officeart/2005/8/layout/hierarchy4"/>
    <dgm:cxn modelId="{6B4FC0FB-B7A7-49DC-ABD0-52324AB38D56}" type="presParOf" srcId="{27C741C6-CCCA-4B0A-8632-C1F899040621}" destId="{1305A884-FA6E-4F41-8083-3C74090F93D6}" srcOrd="0" destOrd="0" presId="urn:microsoft.com/office/officeart/2005/8/layout/hierarchy4"/>
    <dgm:cxn modelId="{3C1BA661-E9B3-4C9B-B8CB-A5A4E73F9F29}" type="presParOf" srcId="{27C741C6-CCCA-4B0A-8632-C1F899040621}" destId="{756FF6D2-016B-4DBA-9116-41A494253A57}" srcOrd="1" destOrd="0" presId="urn:microsoft.com/office/officeart/2005/8/layout/hierarchy4"/>
    <dgm:cxn modelId="{E23D8163-BE7E-4143-90C3-F3AB13B25EB5}" type="presParOf" srcId="{A52A5548-716D-45A7-8F4E-DCC04354F679}" destId="{B535AFA3-EA8B-4434-83FC-4DFC5C06BA45}" srcOrd="1" destOrd="0" presId="urn:microsoft.com/office/officeart/2005/8/layout/hierarchy4"/>
    <dgm:cxn modelId="{7E054462-2CEA-4C93-8CA4-26C3E5C01807}" type="presParOf" srcId="{A52A5548-716D-45A7-8F4E-DCC04354F679}" destId="{3673406F-816C-4107-B75E-667F313ED0AA}" srcOrd="2" destOrd="0" presId="urn:microsoft.com/office/officeart/2005/8/layout/hierarchy4"/>
    <dgm:cxn modelId="{1037B032-9ED5-4836-9EE5-BC8D016197FF}" type="presParOf" srcId="{3673406F-816C-4107-B75E-667F313ED0AA}" destId="{E0A79A98-2EBF-433D-88BF-645134864ABA}" srcOrd="0" destOrd="0" presId="urn:microsoft.com/office/officeart/2005/8/layout/hierarchy4"/>
    <dgm:cxn modelId="{985981F0-4F4F-4654-8FBB-2AF0211D1C6B}" type="presParOf" srcId="{3673406F-816C-4107-B75E-667F313ED0AA}" destId="{72623389-2C86-457E-9712-80DDF87B8F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AF684-62BC-4256-907F-65B098655690}">
      <dsp:nvSpPr>
        <dsp:cNvPr id="0" name=""/>
        <dsp:cNvSpPr/>
      </dsp:nvSpPr>
      <dsp:spPr>
        <a:xfrm>
          <a:off x="-5182487" y="-793822"/>
          <a:ext cx="6171498" cy="6171498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0F7C1-E305-426E-84BC-15333C2EDBD4}">
      <dsp:nvSpPr>
        <dsp:cNvPr id="0" name=""/>
        <dsp:cNvSpPr/>
      </dsp:nvSpPr>
      <dsp:spPr>
        <a:xfrm>
          <a:off x="517835" y="352406"/>
          <a:ext cx="7374047" cy="70517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7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виховати інтерес та любов до усної народної творчості</a:t>
          </a:r>
          <a:endParaRPr lang="ru-RU" sz="2200" kern="1200" dirty="0"/>
        </a:p>
      </dsp:txBody>
      <dsp:txXfrm>
        <a:off x="517835" y="352406"/>
        <a:ext cx="7374047" cy="705179"/>
      </dsp:txXfrm>
    </dsp:sp>
    <dsp:sp modelId="{55A918AF-CB73-4103-AFAD-72EB1874670D}">
      <dsp:nvSpPr>
        <dsp:cNvPr id="0" name=""/>
        <dsp:cNvSpPr/>
      </dsp:nvSpPr>
      <dsp:spPr>
        <a:xfrm>
          <a:off x="77097" y="264259"/>
          <a:ext cx="881474" cy="88147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47F272-A45A-4687-8FA9-DEA23862E2CF}">
      <dsp:nvSpPr>
        <dsp:cNvPr id="0" name=""/>
        <dsp:cNvSpPr/>
      </dsp:nvSpPr>
      <dsp:spPr>
        <a:xfrm>
          <a:off x="922131" y="1410359"/>
          <a:ext cx="6969751" cy="70517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7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сформувати навички дітей  слухати і розуміти</a:t>
          </a:r>
          <a:endParaRPr lang="ru-RU" sz="2200" kern="1200" dirty="0"/>
        </a:p>
      </dsp:txBody>
      <dsp:txXfrm>
        <a:off x="922131" y="1410359"/>
        <a:ext cx="6969751" cy="705179"/>
      </dsp:txXfrm>
    </dsp:sp>
    <dsp:sp modelId="{2EC8E953-B108-4D59-811C-CC58EAC0E0D3}">
      <dsp:nvSpPr>
        <dsp:cNvPr id="0" name=""/>
        <dsp:cNvSpPr/>
      </dsp:nvSpPr>
      <dsp:spPr>
        <a:xfrm>
          <a:off x="481393" y="1322212"/>
          <a:ext cx="881474" cy="88147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5E6361-A241-4589-BECF-A560AE920BAB}">
      <dsp:nvSpPr>
        <dsp:cNvPr id="0" name=""/>
        <dsp:cNvSpPr/>
      </dsp:nvSpPr>
      <dsp:spPr>
        <a:xfrm>
          <a:off x="922131" y="2468313"/>
          <a:ext cx="6969751" cy="70517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7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розвивати  творчу активність дітей</a:t>
          </a:r>
          <a:endParaRPr lang="ru-RU" sz="2200" kern="1200" dirty="0"/>
        </a:p>
      </dsp:txBody>
      <dsp:txXfrm>
        <a:off x="922131" y="2468313"/>
        <a:ext cx="6969751" cy="705179"/>
      </dsp:txXfrm>
    </dsp:sp>
    <dsp:sp modelId="{A9386010-44C1-4972-A37F-423133169D57}">
      <dsp:nvSpPr>
        <dsp:cNvPr id="0" name=""/>
        <dsp:cNvSpPr/>
      </dsp:nvSpPr>
      <dsp:spPr>
        <a:xfrm>
          <a:off x="481393" y="2380165"/>
          <a:ext cx="881474" cy="88147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C50188-1081-43C4-93CB-00205F7B5F0A}">
      <dsp:nvSpPr>
        <dsp:cNvPr id="0" name=""/>
        <dsp:cNvSpPr/>
      </dsp:nvSpPr>
      <dsp:spPr>
        <a:xfrm>
          <a:off x="517835" y="3526266"/>
          <a:ext cx="7374047" cy="705179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973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уміння </a:t>
          </a:r>
          <a:r>
            <a:rPr lang="uk-UA" sz="2200" kern="1200" dirty="0" err="1" smtClean="0"/>
            <a:t>емоційно</a:t>
          </a:r>
          <a:r>
            <a:rPr lang="uk-UA" sz="2200" kern="1200" dirty="0" smtClean="0"/>
            <a:t> відгукуватися на уявні події, «сприяти» і співпереживати героям</a:t>
          </a:r>
          <a:endParaRPr lang="ru-RU" sz="2200" kern="1200" dirty="0"/>
        </a:p>
      </dsp:txBody>
      <dsp:txXfrm>
        <a:off x="517835" y="3526266"/>
        <a:ext cx="7374047" cy="705179"/>
      </dsp:txXfrm>
    </dsp:sp>
    <dsp:sp modelId="{C582B545-165E-43AD-8302-EB18917DFEBE}">
      <dsp:nvSpPr>
        <dsp:cNvPr id="0" name=""/>
        <dsp:cNvSpPr/>
      </dsp:nvSpPr>
      <dsp:spPr>
        <a:xfrm>
          <a:off x="77097" y="3438118"/>
          <a:ext cx="881474" cy="88147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AF684-62BC-4256-907F-65B098655690}">
      <dsp:nvSpPr>
        <dsp:cNvPr id="0" name=""/>
        <dsp:cNvSpPr/>
      </dsp:nvSpPr>
      <dsp:spPr>
        <a:xfrm>
          <a:off x="-6056581" y="-926708"/>
          <a:ext cx="7209858" cy="7209858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EA143-9359-4ED2-BC21-58D89BB19ABD}">
      <dsp:nvSpPr>
        <dsp:cNvPr id="0" name=""/>
        <dsp:cNvSpPr/>
      </dsp:nvSpPr>
      <dsp:spPr>
        <a:xfrm>
          <a:off x="603597" y="411803"/>
          <a:ext cx="7936483" cy="824035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0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рівномірно </a:t>
          </a:r>
          <a:r>
            <a:rPr lang="ru-RU" sz="1800" kern="1200" dirty="0" err="1" smtClean="0"/>
            <a:t>розподілити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фольклорний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матеріал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протягом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навчального</a:t>
          </a:r>
          <a:r>
            <a:rPr lang="ru-RU" sz="1800" kern="1200" dirty="0" smtClean="0"/>
            <a:t> року</a:t>
          </a:r>
          <a:endParaRPr lang="ru-RU" sz="1800" kern="1200" dirty="0"/>
        </a:p>
      </dsp:txBody>
      <dsp:txXfrm>
        <a:off x="603597" y="411803"/>
        <a:ext cx="7936483" cy="824035"/>
      </dsp:txXfrm>
    </dsp:sp>
    <dsp:sp modelId="{2EC8E953-B108-4D59-811C-CC58EAC0E0D3}">
      <dsp:nvSpPr>
        <dsp:cNvPr id="0" name=""/>
        <dsp:cNvSpPr/>
      </dsp:nvSpPr>
      <dsp:spPr>
        <a:xfrm>
          <a:off x="88575" y="308798"/>
          <a:ext cx="1030043" cy="1030043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9DD4AD-86EE-4F1B-831E-FA69902739B5}">
      <dsp:nvSpPr>
        <dsp:cNvPr id="0" name=""/>
        <dsp:cNvSpPr/>
      </dsp:nvSpPr>
      <dsp:spPr>
        <a:xfrm>
          <a:off x="1076035" y="1648070"/>
          <a:ext cx="7464044" cy="824035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0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заздалегідь </a:t>
          </a:r>
          <a:r>
            <a:rPr lang="ru-RU" sz="1800" kern="1200" dirty="0" err="1" smtClean="0"/>
            <a:t>передбачити</a:t>
          </a:r>
          <a:r>
            <a:rPr lang="ru-RU" sz="1800" kern="1200" dirty="0" smtClean="0"/>
            <a:t> </a:t>
          </a:r>
          <a:r>
            <a:rPr lang="uk-UA" sz="1800" kern="1200" dirty="0" smtClean="0"/>
            <a:t>й </a:t>
          </a:r>
          <a:r>
            <a:rPr lang="uk-UA" sz="1800" kern="1200" dirty="0" err="1" smtClean="0"/>
            <a:t>зібр</a:t>
          </a:r>
          <a:r>
            <a:rPr lang="ru-RU" sz="1800" kern="1200" dirty="0" err="1" smtClean="0"/>
            <a:t>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методи</a:t>
          </a:r>
          <a:r>
            <a:rPr lang="ru-RU" sz="1800" kern="1200" dirty="0" smtClean="0"/>
            <a:t> </a:t>
          </a:r>
          <a:r>
            <a:rPr lang="uk-UA" sz="1800" kern="1200" dirty="0" smtClean="0"/>
            <a:t>та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прийоми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що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забезпечують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максимальну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активність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дітей</a:t>
          </a:r>
          <a:r>
            <a:rPr lang="uk-UA" sz="1800" kern="1200" dirty="0" smtClean="0"/>
            <a:t> як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заняттях</a:t>
          </a:r>
          <a:r>
            <a:rPr lang="uk-UA" sz="1800" kern="1200" dirty="0" smtClean="0"/>
            <a:t> так</a:t>
          </a:r>
          <a:r>
            <a:rPr lang="ru-RU" sz="1800" kern="1200" dirty="0" smtClean="0"/>
            <a:t> і у </a:t>
          </a:r>
          <a:r>
            <a:rPr lang="ru-RU" sz="1800" kern="1200" dirty="0" err="1" smtClean="0"/>
            <a:t>вільний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занять час, </a:t>
          </a:r>
          <a:r>
            <a:rPr lang="ru-RU" sz="1800" kern="1200" dirty="0" err="1" smtClean="0"/>
            <a:t>їх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творчу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самореалізацію</a:t>
          </a:r>
          <a:endParaRPr lang="ru-RU" sz="1800" kern="1200" dirty="0"/>
        </a:p>
      </dsp:txBody>
      <dsp:txXfrm>
        <a:off x="1076035" y="1648070"/>
        <a:ext cx="7464044" cy="824035"/>
      </dsp:txXfrm>
    </dsp:sp>
    <dsp:sp modelId="{A9386010-44C1-4972-A37F-423133169D57}">
      <dsp:nvSpPr>
        <dsp:cNvPr id="0" name=""/>
        <dsp:cNvSpPr/>
      </dsp:nvSpPr>
      <dsp:spPr>
        <a:xfrm>
          <a:off x="561013" y="1545065"/>
          <a:ext cx="1030043" cy="1030043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458FC7-69C8-4365-8762-FB4FE17E448E}">
      <dsp:nvSpPr>
        <dsp:cNvPr id="0" name=""/>
        <dsp:cNvSpPr/>
      </dsp:nvSpPr>
      <dsp:spPr>
        <a:xfrm>
          <a:off x="1076035" y="2884336"/>
          <a:ext cx="7464044" cy="824035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0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своєчасно </a:t>
          </a:r>
          <a:r>
            <a:rPr lang="ru-RU" sz="1800" kern="1200" dirty="0" err="1" smtClean="0"/>
            <a:t>закріпити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досліджуваний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матеріал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уникнути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поспіху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перевантаження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дітей</a:t>
          </a:r>
          <a:endParaRPr lang="ru-RU" sz="1800" kern="1200" dirty="0"/>
        </a:p>
      </dsp:txBody>
      <dsp:txXfrm>
        <a:off x="1076035" y="2884336"/>
        <a:ext cx="7464044" cy="824035"/>
      </dsp:txXfrm>
    </dsp:sp>
    <dsp:sp modelId="{11A67453-E929-4D77-966C-2983A5BB324D}">
      <dsp:nvSpPr>
        <dsp:cNvPr id="0" name=""/>
        <dsp:cNvSpPr/>
      </dsp:nvSpPr>
      <dsp:spPr>
        <a:xfrm>
          <a:off x="561013" y="2781332"/>
          <a:ext cx="1030043" cy="1030043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7E4028-E974-4922-9FC1-A56452790333}">
      <dsp:nvSpPr>
        <dsp:cNvPr id="0" name=""/>
        <dsp:cNvSpPr/>
      </dsp:nvSpPr>
      <dsp:spPr>
        <a:xfrm>
          <a:off x="603597" y="4120603"/>
          <a:ext cx="7936483" cy="824035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407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чітко розуміти </a:t>
          </a:r>
          <a:r>
            <a:rPr lang="ru-RU" sz="1800" kern="1200" dirty="0" err="1" smtClean="0"/>
            <a:t>намічену</a:t>
          </a:r>
          <a:r>
            <a:rPr lang="ru-RU" sz="1800" kern="1200" dirty="0" smtClean="0"/>
            <a:t> мет</a:t>
          </a:r>
          <a:r>
            <a:rPr lang="uk-UA" sz="1800" kern="1200" dirty="0" smtClean="0"/>
            <a:t>у</a:t>
          </a:r>
          <a:r>
            <a:rPr lang="ru-RU" sz="1800" kern="1200" dirty="0" smtClean="0"/>
            <a:t>, </a:t>
          </a:r>
          <a:r>
            <a:rPr lang="uk-UA" sz="1800" kern="1200" dirty="0" err="1" smtClean="0"/>
            <a:t>ща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маєє</a:t>
          </a:r>
          <a:r>
            <a:rPr lang="uk-UA" sz="1800" kern="1200" dirty="0" smtClean="0"/>
            <a:t> </a:t>
          </a:r>
          <a:r>
            <a:rPr lang="ru-RU" sz="1800" kern="1200" dirty="0" err="1" smtClean="0"/>
            <a:t>відповід</a:t>
          </a:r>
          <a:r>
            <a:rPr lang="uk-UA" sz="1800" kern="1200" dirty="0" err="1" smtClean="0"/>
            <a:t>ати</a:t>
          </a:r>
          <a:r>
            <a:rPr lang="uk-UA" sz="1800" kern="1200" dirty="0" smtClean="0"/>
            <a:t> 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віко</a:t>
          </a:r>
          <a:r>
            <a:rPr lang="uk-UA" sz="1800" kern="1200" dirty="0" smtClean="0"/>
            <a:t>ви</a:t>
          </a:r>
          <a:r>
            <a:rPr lang="ru-RU" sz="1800" kern="1200" dirty="0" smtClean="0"/>
            <a:t>м</a:t>
          </a:r>
          <a:r>
            <a:rPr lang="uk-UA" sz="1800" kern="1200" dirty="0" smtClean="0"/>
            <a:t> особливостям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дітей</a:t>
          </a:r>
          <a:endParaRPr lang="ru-RU" sz="1800" kern="1200" dirty="0"/>
        </a:p>
      </dsp:txBody>
      <dsp:txXfrm>
        <a:off x="603597" y="4120603"/>
        <a:ext cx="7936483" cy="824035"/>
      </dsp:txXfrm>
    </dsp:sp>
    <dsp:sp modelId="{DEE31F72-388C-445F-A02B-C8B74F25E1A6}">
      <dsp:nvSpPr>
        <dsp:cNvPr id="0" name=""/>
        <dsp:cNvSpPr/>
      </dsp:nvSpPr>
      <dsp:spPr>
        <a:xfrm>
          <a:off x="88575" y="4017599"/>
          <a:ext cx="1030043" cy="1030043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3030E-33FE-4D21-BDAD-E25B5C228CCA}">
      <dsp:nvSpPr>
        <dsp:cNvPr id="0" name=""/>
        <dsp:cNvSpPr/>
      </dsp:nvSpPr>
      <dsp:spPr>
        <a:xfrm>
          <a:off x="3955" y="1301"/>
          <a:ext cx="7324706" cy="129494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Формулюйте </a:t>
          </a:r>
          <a:r>
            <a:rPr lang="ru-RU" sz="1800" kern="1200" dirty="0" err="1" smtClean="0"/>
            <a:t>запитання</a:t>
          </a:r>
          <a:r>
            <a:rPr lang="ru-RU" sz="1800" kern="1200" dirty="0" smtClean="0"/>
            <a:t> таким чином, </a:t>
          </a:r>
          <a:r>
            <a:rPr lang="ru-RU" sz="1800" kern="1200" dirty="0" err="1" smtClean="0"/>
            <a:t>щоб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спонукати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дітей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розмірковування</a:t>
          </a:r>
          <a:endParaRPr lang="ru-RU" sz="1800" kern="1200" dirty="0"/>
        </a:p>
      </dsp:txBody>
      <dsp:txXfrm>
        <a:off x="41882" y="39228"/>
        <a:ext cx="7248852" cy="1219086"/>
      </dsp:txXfrm>
    </dsp:sp>
    <dsp:sp modelId="{2E094F31-6357-4586-9CE7-36F05B598313}">
      <dsp:nvSpPr>
        <dsp:cNvPr id="0" name=""/>
        <dsp:cNvSpPr/>
      </dsp:nvSpPr>
      <dsp:spPr>
        <a:xfrm>
          <a:off x="65228" y="1438798"/>
          <a:ext cx="4538648" cy="179755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Проводьте заняття спокійно, упевнено, у жвавому темпі, водночас надаючи дітям можливість поміркувати</a:t>
          </a:r>
          <a:endParaRPr lang="ru-RU" sz="1800" kern="1200" dirty="0"/>
        </a:p>
      </dsp:txBody>
      <dsp:txXfrm>
        <a:off x="117877" y="1491447"/>
        <a:ext cx="4433350" cy="1692256"/>
      </dsp:txXfrm>
    </dsp:sp>
    <dsp:sp modelId="{7B9575D8-8717-4A6C-B153-979E01ABF16B}">
      <dsp:nvSpPr>
        <dsp:cNvPr id="0" name=""/>
        <dsp:cNvSpPr/>
      </dsp:nvSpPr>
      <dsp:spPr>
        <a:xfrm>
          <a:off x="1143613" y="3380210"/>
          <a:ext cx="2222648" cy="179755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Адресуйте запитання всім вихованцям</a:t>
          </a:r>
          <a:endParaRPr lang="ru-RU" sz="1800" kern="1200" dirty="0"/>
        </a:p>
      </dsp:txBody>
      <dsp:txXfrm>
        <a:off x="1196262" y="3432859"/>
        <a:ext cx="2117350" cy="1692256"/>
      </dsp:txXfrm>
    </dsp:sp>
    <dsp:sp modelId="{1305A884-FA6E-4F41-8083-3C74090F93D6}">
      <dsp:nvSpPr>
        <dsp:cNvPr id="0" name=""/>
        <dsp:cNvSpPr/>
      </dsp:nvSpPr>
      <dsp:spPr>
        <a:xfrm>
          <a:off x="4378456" y="3380210"/>
          <a:ext cx="2222648" cy="179755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Не звертайтеся кілька разів поспіль до тієї самої дитини</a:t>
          </a:r>
          <a:endParaRPr lang="ru-RU" sz="1800" kern="1200" dirty="0"/>
        </a:p>
      </dsp:txBody>
      <dsp:txXfrm>
        <a:off x="4431105" y="3432859"/>
        <a:ext cx="2117350" cy="1692256"/>
      </dsp:txXfrm>
    </dsp:sp>
    <dsp:sp modelId="{E0A79A98-2EBF-433D-88BF-645134864ABA}">
      <dsp:nvSpPr>
        <dsp:cNvPr id="0" name=""/>
        <dsp:cNvSpPr/>
      </dsp:nvSpPr>
      <dsp:spPr>
        <a:xfrm>
          <a:off x="4790579" y="1438798"/>
          <a:ext cx="2476808" cy="179755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Залучайте малят до контролю за мовленням тих, хто відповідає до оцінювання відповідей </a:t>
          </a:r>
          <a:endParaRPr lang="ru-RU" sz="1800" kern="1200" dirty="0"/>
        </a:p>
      </dsp:txBody>
      <dsp:txXfrm>
        <a:off x="4843228" y="1491447"/>
        <a:ext cx="2371510" cy="169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6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5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7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6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B3916B7A-C162-4EA5-9A3B-72473BA46B1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2/15/2022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2D49671B-A3FA-4136-9C3F-834B2F60F2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3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0960" y="142240"/>
            <a:ext cx="4368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«ЗДО № 20 ВМР»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1520" y="894080"/>
            <a:ext cx="8818880" cy="3662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фольклору</a:t>
            </a:r>
          </a:p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рактичні поради</a:t>
            </a:r>
            <a:r>
              <a:rPr lang="uk-UA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методичного об'єднання вихователів молодших груп ЗДО ВМТГ)</a:t>
            </a:r>
            <a:endParaRPr lang="ru-RU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19440" y="5172890"/>
            <a:ext cx="3525520" cy="12888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Вихователь-методист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«ЗДО № 20 ВМР»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Наталя Юріївна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681" y="498903"/>
            <a:ext cx="11272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Дитячий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 -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сукупність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зразків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усної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народної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складається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класичних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сучасних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фольклорних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форм,                  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функціонує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дитячому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середовищі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виконується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спеціально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для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дітей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401" y="2578735"/>
            <a:ext cx="2386738" cy="31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3105539"/>
            <a:ext cx="2187259" cy="31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862" y="2345054"/>
            <a:ext cx="2309803" cy="283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9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79" y="2136199"/>
            <a:ext cx="3590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b="1" i="1" dirty="0" err="1">
                <a:solidFill>
                  <a:srgbClr val="002060"/>
                </a:solidFill>
              </a:rPr>
              <a:t>т</a:t>
            </a:r>
            <a:r>
              <a:rPr lang="en-US" b="1" i="1" dirty="0" err="1" smtClean="0">
                <a:solidFill>
                  <a:srgbClr val="002060"/>
                </a:solidFill>
              </a:rPr>
              <a:t>вори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які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поступово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перейшли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від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дорослих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дітей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наприклад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казки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про</a:t>
            </a:r>
            <a:endParaRPr lang="en-US" i="1" dirty="0" smtClean="0">
              <a:solidFill>
                <a:srgbClr val="002060"/>
              </a:solidFill>
            </a:endParaRPr>
          </a:p>
          <a:p>
            <a:pPr defTabSz="914400"/>
            <a:r>
              <a:rPr lang="en-US" i="1" dirty="0" err="1" smtClean="0">
                <a:solidFill>
                  <a:srgbClr val="002060"/>
                </a:solidFill>
              </a:rPr>
              <a:t>тварин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деякі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обрядові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пісні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загадки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прислів’я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та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ін</a:t>
            </a:r>
            <a:r>
              <a:rPr lang="en-US" i="1" dirty="0" smtClean="0">
                <a:solidFill>
                  <a:srgbClr val="002060"/>
                </a:solidFill>
              </a:rPr>
              <a:t>. </a:t>
            </a:r>
            <a:r>
              <a:rPr lang="en-US" i="1" dirty="0" err="1" smtClean="0">
                <a:solidFill>
                  <a:srgbClr val="002060"/>
                </a:solidFill>
              </a:rPr>
              <a:t>Ці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твори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раніше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побутували</a:t>
            </a:r>
            <a:endParaRPr lang="en-US" i="1" dirty="0" smtClean="0">
              <a:solidFill>
                <a:srgbClr val="002060"/>
              </a:solidFill>
            </a:endParaRPr>
          </a:p>
          <a:p>
            <a:pPr defTabSz="914400"/>
            <a:r>
              <a:rPr lang="en-US" i="1" dirty="0" err="1" smtClean="0">
                <a:solidFill>
                  <a:srgbClr val="002060"/>
                </a:solidFill>
              </a:rPr>
              <a:t>серед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дорослих</a:t>
            </a:r>
            <a:r>
              <a:rPr lang="en-US" i="1" dirty="0" smtClean="0">
                <a:solidFill>
                  <a:srgbClr val="002060"/>
                </a:solidFill>
              </a:rPr>
              <a:t>, а </a:t>
            </a:r>
            <a:r>
              <a:rPr lang="en-US" i="1" dirty="0" err="1" smtClean="0">
                <a:solidFill>
                  <a:srgbClr val="002060"/>
                </a:solidFill>
              </a:rPr>
              <a:t>згодом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стали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дитячими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9920" y="2274698"/>
            <a:ext cx="2930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b="1" i="1" dirty="0" err="1">
                <a:solidFill>
                  <a:srgbClr val="002060"/>
                </a:solidFill>
              </a:rPr>
              <a:t>р</a:t>
            </a:r>
            <a:r>
              <a:rPr lang="en-US" b="1" i="1" dirty="0" err="1" smtClean="0">
                <a:solidFill>
                  <a:srgbClr val="002060"/>
                </a:solidFill>
              </a:rPr>
              <a:t>ізні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види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фольклору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створені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дорослими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для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дітей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колискові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пісні</a:t>
            </a:r>
            <a:r>
              <a:rPr lang="en-US" i="1" dirty="0" smtClean="0">
                <a:solidFill>
                  <a:srgbClr val="002060"/>
                </a:solidFill>
              </a:rPr>
              <a:t>,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пестушки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утішки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небилиці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казки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05091" y="2136199"/>
            <a:ext cx="3352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b="1" i="1" dirty="0" err="1">
                <a:solidFill>
                  <a:srgbClr val="002060"/>
                </a:solidFill>
              </a:rPr>
              <a:t>в</a:t>
            </a:r>
            <a:r>
              <a:rPr lang="en-US" b="1" i="1" dirty="0" err="1" smtClean="0">
                <a:solidFill>
                  <a:srgbClr val="002060"/>
                </a:solidFill>
              </a:rPr>
              <a:t>ласне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дитячий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фольклор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цебто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творчість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самих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дітей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наприклад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лічилки</a:t>
            </a:r>
            <a:r>
              <a:rPr lang="en-US" i="1" dirty="0" smtClean="0">
                <a:solidFill>
                  <a:srgbClr val="002060"/>
                </a:solidFill>
              </a:rPr>
              <a:t>,</a:t>
            </a:r>
          </a:p>
          <a:p>
            <a:pPr defTabSz="914400"/>
            <a:r>
              <a:rPr lang="en-US" i="1" dirty="0" err="1" smtClean="0">
                <a:solidFill>
                  <a:srgbClr val="002060"/>
                </a:solidFill>
              </a:rPr>
              <a:t>жарти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дражнилки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тощо</a:t>
            </a:r>
            <a:r>
              <a:rPr lang="en-US" i="1" dirty="0" smtClean="0">
                <a:solidFill>
                  <a:srgbClr val="002060"/>
                </a:solidFill>
              </a:rPr>
              <a:t>. </a:t>
            </a:r>
            <a:r>
              <a:rPr lang="en-US" i="1" dirty="0" err="1" smtClean="0">
                <a:solidFill>
                  <a:srgbClr val="002060"/>
                </a:solidFill>
              </a:rPr>
              <a:t>Ці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твори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вигадують</a:t>
            </a:r>
            <a:r>
              <a:rPr lang="en-US" i="1" dirty="0" smtClean="0">
                <a:solidFill>
                  <a:srgbClr val="002060"/>
                </a:solidFill>
              </a:rPr>
              <a:t> і </a:t>
            </a:r>
            <a:r>
              <a:rPr lang="en-US" i="1" dirty="0" err="1" smtClean="0">
                <a:solidFill>
                  <a:srgbClr val="002060"/>
                </a:solidFill>
              </a:rPr>
              <a:t>виконують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самі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діти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без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втручання</a:t>
            </a:r>
            <a:endParaRPr lang="en-US" i="1" dirty="0" smtClean="0">
              <a:solidFill>
                <a:srgbClr val="002060"/>
              </a:solidFill>
            </a:endParaRPr>
          </a:p>
          <a:p>
            <a:pPr defTabSz="914400"/>
            <a:r>
              <a:rPr lang="en-US" i="1" dirty="0" err="1" smtClean="0">
                <a:solidFill>
                  <a:srgbClr val="002060"/>
                </a:solidFill>
              </a:rPr>
              <a:t>дорослих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  <a:endParaRPr lang="en-US" i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80160" y="1177330"/>
            <a:ext cx="3539639" cy="958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05022" y="1323977"/>
            <a:ext cx="0" cy="83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14160" y="1127760"/>
            <a:ext cx="3209768" cy="893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08400" y="254000"/>
            <a:ext cx="41414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4" y="4029024"/>
            <a:ext cx="357187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Рисунок 2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109" y="0"/>
            <a:ext cx="725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3754" y="498903"/>
            <a:ext cx="8204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Основне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мають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вирішувати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вихователі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ознайомленні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дітей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фольклором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1394720"/>
              </p:ext>
            </p:extLst>
          </p:nvPr>
        </p:nvGraphicFramePr>
        <p:xfrm>
          <a:off x="1859280" y="1554480"/>
          <a:ext cx="7955280" cy="458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4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520" y="162561"/>
            <a:ext cx="8066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плануванні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залученню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дошкільнят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витоків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народної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необхідно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71206130"/>
              </p:ext>
            </p:extLst>
          </p:nvPr>
        </p:nvGraphicFramePr>
        <p:xfrm>
          <a:off x="1757680" y="993558"/>
          <a:ext cx="8615680" cy="535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24960" y="294640"/>
            <a:ext cx="38635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Позиція вихователя: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6461662"/>
              </p:ext>
            </p:extLst>
          </p:nvPr>
        </p:nvGraphicFramePr>
        <p:xfrm>
          <a:off x="2325189" y="1082488"/>
          <a:ext cx="7332617" cy="517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4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9600" y="498903"/>
            <a:ext cx="4856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2021-2022\МЕТОБЄДНАННЯ\ФОТО\16448371192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r="17664" b="51138"/>
          <a:stretch/>
        </p:blipFill>
        <p:spPr bwMode="auto">
          <a:xfrm>
            <a:off x="2748280" y="1671768"/>
            <a:ext cx="5659120" cy="4271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27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329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user2</cp:lastModifiedBy>
  <cp:revision>37</cp:revision>
  <dcterms:created xsi:type="dcterms:W3CDTF">2019-11-05T13:27:40Z</dcterms:created>
  <dcterms:modified xsi:type="dcterms:W3CDTF">2022-02-15T12:56:32Z</dcterms:modified>
</cp:coreProperties>
</file>